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256" r:id="rId2"/>
    <p:sldId id="463" r:id="rId3"/>
    <p:sldId id="673" r:id="rId4"/>
    <p:sldId id="677" r:id="rId5"/>
    <p:sldId id="679" r:id="rId6"/>
    <p:sldId id="680" r:id="rId7"/>
    <p:sldId id="681" r:id="rId8"/>
    <p:sldId id="685" r:id="rId9"/>
    <p:sldId id="682" r:id="rId10"/>
    <p:sldId id="683" r:id="rId11"/>
    <p:sldId id="686" r:id="rId12"/>
    <p:sldId id="687" r:id="rId13"/>
    <p:sldId id="684" r:id="rId14"/>
    <p:sldId id="477" r:id="rId15"/>
    <p:sldId id="399" r:id="rId16"/>
    <p:sldId id="409" r:id="rId17"/>
    <p:sldId id="481" r:id="rId18"/>
    <p:sldId id="482" r:id="rId19"/>
    <p:sldId id="50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81" d="100"/>
          <a:sy n="81" d="100"/>
        </p:scale>
        <p:origin x="98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25B685-B225-47CB-8B1E-5D7784DD4B20}" type="doc">
      <dgm:prSet loTypeId="urn:microsoft.com/office/officeart/2005/8/layout/chevron1" loCatId="process" qsTypeId="urn:microsoft.com/office/officeart/2005/8/quickstyle/simple1" qsCatId="simple" csTypeId="urn:microsoft.com/office/officeart/2005/8/colors/accent1_2" csCatId="accent1" phldr="1"/>
      <dgm:spPr/>
    </dgm:pt>
    <dgm:pt modelId="{92D75DDD-D66D-467D-9ED4-FCB51CAE85A2}">
      <dgm:prSet phldrT="[Text]"/>
      <dgm:spPr/>
      <dgm:t>
        <a:bodyPr/>
        <a:lstStyle/>
        <a:p>
          <a:r>
            <a:rPr lang="en-US" dirty="0"/>
            <a:t>Quotation</a:t>
          </a:r>
        </a:p>
      </dgm:t>
    </dgm:pt>
    <dgm:pt modelId="{A73626BF-A556-40C9-AA74-8D5C861B96F7}" type="parTrans" cxnId="{DB836541-8BDE-45B4-8F61-EB66914F9BA8}">
      <dgm:prSet/>
      <dgm:spPr/>
      <dgm:t>
        <a:bodyPr/>
        <a:lstStyle/>
        <a:p>
          <a:endParaRPr lang="en-US"/>
        </a:p>
      </dgm:t>
    </dgm:pt>
    <dgm:pt modelId="{C399B1CB-FDF2-4C2F-947A-845CB53ED4FC}" type="sibTrans" cxnId="{DB836541-8BDE-45B4-8F61-EB66914F9BA8}">
      <dgm:prSet/>
      <dgm:spPr/>
      <dgm:t>
        <a:bodyPr/>
        <a:lstStyle/>
        <a:p>
          <a:endParaRPr lang="en-US"/>
        </a:p>
      </dgm:t>
    </dgm:pt>
    <dgm:pt modelId="{3D9EC768-7C51-4D03-90DF-59A51A3F04FC}">
      <dgm:prSet phldrT="[Text]"/>
      <dgm:spPr/>
      <dgm:t>
        <a:bodyPr/>
        <a:lstStyle/>
        <a:p>
          <a:r>
            <a:rPr lang="en-US" dirty="0"/>
            <a:t>Approval Quote</a:t>
          </a:r>
        </a:p>
      </dgm:t>
    </dgm:pt>
    <dgm:pt modelId="{7C1A899D-024A-47B4-811B-7A0BFB2CFB59}" type="parTrans" cxnId="{C9F10762-D196-4209-BC52-6DB921720C95}">
      <dgm:prSet/>
      <dgm:spPr/>
      <dgm:t>
        <a:bodyPr/>
        <a:lstStyle/>
        <a:p>
          <a:endParaRPr lang="en-US"/>
        </a:p>
      </dgm:t>
    </dgm:pt>
    <dgm:pt modelId="{90A5DB27-9F3F-4B2E-8850-1F208B527AF9}" type="sibTrans" cxnId="{C9F10762-D196-4209-BC52-6DB921720C95}">
      <dgm:prSet/>
      <dgm:spPr/>
      <dgm:t>
        <a:bodyPr/>
        <a:lstStyle/>
        <a:p>
          <a:endParaRPr lang="en-US"/>
        </a:p>
      </dgm:t>
    </dgm:pt>
    <dgm:pt modelId="{AB1D5FDE-11C5-4B64-BE2B-C99005FC37B0}">
      <dgm:prSet phldrT="[Text]"/>
      <dgm:spPr/>
      <dgm:t>
        <a:bodyPr/>
        <a:lstStyle/>
        <a:p>
          <a:r>
            <a:rPr lang="en-US" dirty="0"/>
            <a:t>Billing</a:t>
          </a:r>
        </a:p>
      </dgm:t>
    </dgm:pt>
    <dgm:pt modelId="{635D50B8-3D2F-4F7F-A293-490DE66DBE4B}" type="parTrans" cxnId="{61284C66-83B8-47B5-9589-860102E602A8}">
      <dgm:prSet/>
      <dgm:spPr/>
      <dgm:t>
        <a:bodyPr/>
        <a:lstStyle/>
        <a:p>
          <a:endParaRPr lang="en-US"/>
        </a:p>
      </dgm:t>
    </dgm:pt>
    <dgm:pt modelId="{75B2C99E-0AE9-4AA0-92EB-BBF46B23BB61}" type="sibTrans" cxnId="{61284C66-83B8-47B5-9589-860102E602A8}">
      <dgm:prSet/>
      <dgm:spPr/>
      <dgm:t>
        <a:bodyPr/>
        <a:lstStyle/>
        <a:p>
          <a:endParaRPr lang="en-US"/>
        </a:p>
      </dgm:t>
    </dgm:pt>
    <dgm:pt modelId="{0DEE1079-D55F-46D0-90B3-B8219B2C2341}">
      <dgm:prSet phldrT="[Text]"/>
      <dgm:spPr/>
      <dgm:t>
        <a:bodyPr/>
        <a:lstStyle/>
        <a:p>
          <a:r>
            <a:rPr lang="en-US" dirty="0"/>
            <a:t>Sales Order</a:t>
          </a:r>
        </a:p>
      </dgm:t>
    </dgm:pt>
    <dgm:pt modelId="{E6935CE8-DC83-4B57-B429-6CF3C5ECBB8E}" type="parTrans" cxnId="{93588BEB-BCF0-419C-8FB5-4F92DEC37751}">
      <dgm:prSet/>
      <dgm:spPr/>
      <dgm:t>
        <a:bodyPr/>
        <a:lstStyle/>
        <a:p>
          <a:endParaRPr lang="en-US"/>
        </a:p>
      </dgm:t>
    </dgm:pt>
    <dgm:pt modelId="{DB92CE0E-E1F2-49F8-96E8-FA6C43EC6D1D}" type="sibTrans" cxnId="{93588BEB-BCF0-419C-8FB5-4F92DEC37751}">
      <dgm:prSet/>
      <dgm:spPr/>
      <dgm:t>
        <a:bodyPr/>
        <a:lstStyle/>
        <a:p>
          <a:endParaRPr lang="en-US"/>
        </a:p>
      </dgm:t>
    </dgm:pt>
    <dgm:pt modelId="{074F8C46-DB0C-4CB4-A0D2-24956A039BCD}">
      <dgm:prSet phldrT="[Text]"/>
      <dgm:spPr/>
      <dgm:t>
        <a:bodyPr/>
        <a:lstStyle/>
        <a:p>
          <a:r>
            <a:rPr lang="en-US" dirty="0"/>
            <a:t>Approval of Sales order</a:t>
          </a:r>
        </a:p>
      </dgm:t>
    </dgm:pt>
    <dgm:pt modelId="{DA33E001-519A-4DE4-A305-E5417D7C30F4}" type="parTrans" cxnId="{A01E16B8-39D4-479C-BB08-D2A39E9B8928}">
      <dgm:prSet/>
      <dgm:spPr/>
      <dgm:t>
        <a:bodyPr/>
        <a:lstStyle/>
        <a:p>
          <a:endParaRPr lang="en-US"/>
        </a:p>
      </dgm:t>
    </dgm:pt>
    <dgm:pt modelId="{46DD1402-6BBA-4972-958B-EFD8B108C8B7}" type="sibTrans" cxnId="{A01E16B8-39D4-479C-BB08-D2A39E9B8928}">
      <dgm:prSet/>
      <dgm:spPr/>
      <dgm:t>
        <a:bodyPr/>
        <a:lstStyle/>
        <a:p>
          <a:endParaRPr lang="en-US"/>
        </a:p>
      </dgm:t>
    </dgm:pt>
    <dgm:pt modelId="{5D8C6C64-FD23-4EAD-BFED-097D22375E73}">
      <dgm:prSet phldrT="[Text]"/>
      <dgm:spPr/>
      <dgm:t>
        <a:bodyPr/>
        <a:lstStyle/>
        <a:p>
          <a:r>
            <a:rPr lang="en-US" dirty="0"/>
            <a:t>Delivery</a:t>
          </a:r>
        </a:p>
      </dgm:t>
    </dgm:pt>
    <dgm:pt modelId="{5152592A-373F-4687-96BB-994B1B7C918D}" type="parTrans" cxnId="{10B73EB9-C470-4D51-A890-DDFD08B121F0}">
      <dgm:prSet/>
      <dgm:spPr/>
      <dgm:t>
        <a:bodyPr/>
        <a:lstStyle/>
        <a:p>
          <a:endParaRPr lang="en-US"/>
        </a:p>
      </dgm:t>
    </dgm:pt>
    <dgm:pt modelId="{45043DCB-F2CC-4C09-A762-6DCA20EF3B57}" type="sibTrans" cxnId="{10B73EB9-C470-4D51-A890-DDFD08B121F0}">
      <dgm:prSet/>
      <dgm:spPr/>
      <dgm:t>
        <a:bodyPr/>
        <a:lstStyle/>
        <a:p>
          <a:endParaRPr lang="en-US"/>
        </a:p>
      </dgm:t>
    </dgm:pt>
    <dgm:pt modelId="{2CCDF0C0-FDBE-4EFB-99F9-ECD96754D29A}">
      <dgm:prSet phldrT="[Text]"/>
      <dgm:spPr/>
      <dgm:t>
        <a:bodyPr/>
        <a:lstStyle/>
        <a:p>
          <a:r>
            <a:rPr lang="en-US" dirty="0"/>
            <a:t>Payment</a:t>
          </a:r>
        </a:p>
      </dgm:t>
    </dgm:pt>
    <dgm:pt modelId="{FB4C48F0-FD02-4AF1-B220-950B1D473176}" type="parTrans" cxnId="{E508944E-ADE0-472A-B294-9868FF5D40AD}">
      <dgm:prSet/>
      <dgm:spPr/>
      <dgm:t>
        <a:bodyPr/>
        <a:lstStyle/>
        <a:p>
          <a:endParaRPr lang="en-US"/>
        </a:p>
      </dgm:t>
    </dgm:pt>
    <dgm:pt modelId="{347FDD99-D261-4CBE-9CD6-FEFF54F7BCC7}" type="sibTrans" cxnId="{E508944E-ADE0-472A-B294-9868FF5D40AD}">
      <dgm:prSet/>
      <dgm:spPr/>
      <dgm:t>
        <a:bodyPr/>
        <a:lstStyle/>
        <a:p>
          <a:endParaRPr lang="en-US"/>
        </a:p>
      </dgm:t>
    </dgm:pt>
    <dgm:pt modelId="{118A1555-EB2B-4047-8B52-5B8243FD4E8C}" type="pres">
      <dgm:prSet presAssocID="{E025B685-B225-47CB-8B1E-5D7784DD4B20}" presName="Name0" presStyleCnt="0">
        <dgm:presLayoutVars>
          <dgm:dir/>
          <dgm:animLvl val="lvl"/>
          <dgm:resizeHandles val="exact"/>
        </dgm:presLayoutVars>
      </dgm:prSet>
      <dgm:spPr/>
    </dgm:pt>
    <dgm:pt modelId="{CD193AA4-C1C2-4677-92E1-654518046C4C}" type="pres">
      <dgm:prSet presAssocID="{92D75DDD-D66D-467D-9ED4-FCB51CAE85A2}" presName="parTxOnly" presStyleLbl="node1" presStyleIdx="0" presStyleCnt="7">
        <dgm:presLayoutVars>
          <dgm:chMax val="0"/>
          <dgm:chPref val="0"/>
          <dgm:bulletEnabled val="1"/>
        </dgm:presLayoutVars>
      </dgm:prSet>
      <dgm:spPr/>
    </dgm:pt>
    <dgm:pt modelId="{5CE64B5A-2D76-4359-BD81-A2E6FA9F88CD}" type="pres">
      <dgm:prSet presAssocID="{C399B1CB-FDF2-4C2F-947A-845CB53ED4FC}" presName="parTxOnlySpace" presStyleCnt="0"/>
      <dgm:spPr/>
    </dgm:pt>
    <dgm:pt modelId="{5825680B-72A4-4221-86C7-699EAC48B640}" type="pres">
      <dgm:prSet presAssocID="{3D9EC768-7C51-4D03-90DF-59A51A3F04FC}" presName="parTxOnly" presStyleLbl="node1" presStyleIdx="1" presStyleCnt="7">
        <dgm:presLayoutVars>
          <dgm:chMax val="0"/>
          <dgm:chPref val="0"/>
          <dgm:bulletEnabled val="1"/>
        </dgm:presLayoutVars>
      </dgm:prSet>
      <dgm:spPr/>
    </dgm:pt>
    <dgm:pt modelId="{72AD1696-2FB3-4308-8348-E45EAE8FB8D4}" type="pres">
      <dgm:prSet presAssocID="{90A5DB27-9F3F-4B2E-8850-1F208B527AF9}" presName="parTxOnlySpace" presStyleCnt="0"/>
      <dgm:spPr/>
    </dgm:pt>
    <dgm:pt modelId="{1DDB1901-EBFB-4A14-8100-B47AF5778DC9}" type="pres">
      <dgm:prSet presAssocID="{0DEE1079-D55F-46D0-90B3-B8219B2C2341}" presName="parTxOnly" presStyleLbl="node1" presStyleIdx="2" presStyleCnt="7">
        <dgm:presLayoutVars>
          <dgm:chMax val="0"/>
          <dgm:chPref val="0"/>
          <dgm:bulletEnabled val="1"/>
        </dgm:presLayoutVars>
      </dgm:prSet>
      <dgm:spPr/>
    </dgm:pt>
    <dgm:pt modelId="{3C1604E5-331E-41B7-BB4F-B12F83758D53}" type="pres">
      <dgm:prSet presAssocID="{DB92CE0E-E1F2-49F8-96E8-FA6C43EC6D1D}" presName="parTxOnlySpace" presStyleCnt="0"/>
      <dgm:spPr/>
    </dgm:pt>
    <dgm:pt modelId="{854891AB-8193-4726-89D2-40707FA97109}" type="pres">
      <dgm:prSet presAssocID="{074F8C46-DB0C-4CB4-A0D2-24956A039BCD}" presName="parTxOnly" presStyleLbl="node1" presStyleIdx="3" presStyleCnt="7">
        <dgm:presLayoutVars>
          <dgm:chMax val="0"/>
          <dgm:chPref val="0"/>
          <dgm:bulletEnabled val="1"/>
        </dgm:presLayoutVars>
      </dgm:prSet>
      <dgm:spPr/>
    </dgm:pt>
    <dgm:pt modelId="{E123717A-8BC6-4EEA-86E7-5FB0EE71FD9E}" type="pres">
      <dgm:prSet presAssocID="{46DD1402-6BBA-4972-958B-EFD8B108C8B7}" presName="parTxOnlySpace" presStyleCnt="0"/>
      <dgm:spPr/>
    </dgm:pt>
    <dgm:pt modelId="{8374E598-551E-44CC-B79A-0B3D2D510383}" type="pres">
      <dgm:prSet presAssocID="{5D8C6C64-FD23-4EAD-BFED-097D22375E73}" presName="parTxOnly" presStyleLbl="node1" presStyleIdx="4" presStyleCnt="7">
        <dgm:presLayoutVars>
          <dgm:chMax val="0"/>
          <dgm:chPref val="0"/>
          <dgm:bulletEnabled val="1"/>
        </dgm:presLayoutVars>
      </dgm:prSet>
      <dgm:spPr/>
    </dgm:pt>
    <dgm:pt modelId="{2964FEBF-4567-4577-951A-069E402C6E86}" type="pres">
      <dgm:prSet presAssocID="{45043DCB-F2CC-4C09-A762-6DCA20EF3B57}" presName="parTxOnlySpace" presStyleCnt="0"/>
      <dgm:spPr/>
    </dgm:pt>
    <dgm:pt modelId="{E229B941-E913-410A-9B3C-D298095B211B}" type="pres">
      <dgm:prSet presAssocID="{AB1D5FDE-11C5-4B64-BE2B-C99005FC37B0}" presName="parTxOnly" presStyleLbl="node1" presStyleIdx="5" presStyleCnt="7">
        <dgm:presLayoutVars>
          <dgm:chMax val="0"/>
          <dgm:chPref val="0"/>
          <dgm:bulletEnabled val="1"/>
        </dgm:presLayoutVars>
      </dgm:prSet>
      <dgm:spPr/>
    </dgm:pt>
    <dgm:pt modelId="{00629302-43B0-4461-AFFC-1C9394E40369}" type="pres">
      <dgm:prSet presAssocID="{75B2C99E-0AE9-4AA0-92EB-BBF46B23BB61}" presName="parTxOnlySpace" presStyleCnt="0"/>
      <dgm:spPr/>
    </dgm:pt>
    <dgm:pt modelId="{E82A645F-4C7E-4F97-AD50-45C46E667FD7}" type="pres">
      <dgm:prSet presAssocID="{2CCDF0C0-FDBE-4EFB-99F9-ECD96754D29A}" presName="parTxOnly" presStyleLbl="node1" presStyleIdx="6" presStyleCnt="7">
        <dgm:presLayoutVars>
          <dgm:chMax val="0"/>
          <dgm:chPref val="0"/>
          <dgm:bulletEnabled val="1"/>
        </dgm:presLayoutVars>
      </dgm:prSet>
      <dgm:spPr/>
    </dgm:pt>
  </dgm:ptLst>
  <dgm:cxnLst>
    <dgm:cxn modelId="{8702380D-9423-432E-AE3D-92051C8B0AEC}" type="presOf" srcId="{AB1D5FDE-11C5-4B64-BE2B-C99005FC37B0}" destId="{E229B941-E913-410A-9B3C-D298095B211B}" srcOrd="0" destOrd="0" presId="urn:microsoft.com/office/officeart/2005/8/layout/chevron1"/>
    <dgm:cxn modelId="{3FE95F1D-B006-4CAE-9541-C86816FE9F96}" type="presOf" srcId="{2CCDF0C0-FDBE-4EFB-99F9-ECD96754D29A}" destId="{E82A645F-4C7E-4F97-AD50-45C46E667FD7}" srcOrd="0" destOrd="0" presId="urn:microsoft.com/office/officeart/2005/8/layout/chevron1"/>
    <dgm:cxn modelId="{0CF64B20-6E8B-41C4-9588-64DB690001CD}" type="presOf" srcId="{E025B685-B225-47CB-8B1E-5D7784DD4B20}" destId="{118A1555-EB2B-4047-8B52-5B8243FD4E8C}" srcOrd="0" destOrd="0" presId="urn:microsoft.com/office/officeart/2005/8/layout/chevron1"/>
    <dgm:cxn modelId="{EFB0EC23-D539-42A1-B1C7-54FD5B66345E}" type="presOf" srcId="{074F8C46-DB0C-4CB4-A0D2-24956A039BCD}" destId="{854891AB-8193-4726-89D2-40707FA97109}" srcOrd="0" destOrd="0" presId="urn:microsoft.com/office/officeart/2005/8/layout/chevron1"/>
    <dgm:cxn modelId="{661AB428-78E3-4D66-BBAF-AB65D1500232}" type="presOf" srcId="{3D9EC768-7C51-4D03-90DF-59A51A3F04FC}" destId="{5825680B-72A4-4221-86C7-699EAC48B640}" srcOrd="0" destOrd="0" presId="urn:microsoft.com/office/officeart/2005/8/layout/chevron1"/>
    <dgm:cxn modelId="{2119653E-EF5D-4F47-AF9A-81DDBEFE4F46}" type="presOf" srcId="{92D75DDD-D66D-467D-9ED4-FCB51CAE85A2}" destId="{CD193AA4-C1C2-4677-92E1-654518046C4C}" srcOrd="0" destOrd="0" presId="urn:microsoft.com/office/officeart/2005/8/layout/chevron1"/>
    <dgm:cxn modelId="{DB836541-8BDE-45B4-8F61-EB66914F9BA8}" srcId="{E025B685-B225-47CB-8B1E-5D7784DD4B20}" destId="{92D75DDD-D66D-467D-9ED4-FCB51CAE85A2}" srcOrd="0" destOrd="0" parTransId="{A73626BF-A556-40C9-AA74-8D5C861B96F7}" sibTransId="{C399B1CB-FDF2-4C2F-947A-845CB53ED4FC}"/>
    <dgm:cxn modelId="{C9F10762-D196-4209-BC52-6DB921720C95}" srcId="{E025B685-B225-47CB-8B1E-5D7784DD4B20}" destId="{3D9EC768-7C51-4D03-90DF-59A51A3F04FC}" srcOrd="1" destOrd="0" parTransId="{7C1A899D-024A-47B4-811B-7A0BFB2CFB59}" sibTransId="{90A5DB27-9F3F-4B2E-8850-1F208B527AF9}"/>
    <dgm:cxn modelId="{61284C66-83B8-47B5-9589-860102E602A8}" srcId="{E025B685-B225-47CB-8B1E-5D7784DD4B20}" destId="{AB1D5FDE-11C5-4B64-BE2B-C99005FC37B0}" srcOrd="5" destOrd="0" parTransId="{635D50B8-3D2F-4F7F-A293-490DE66DBE4B}" sibTransId="{75B2C99E-0AE9-4AA0-92EB-BBF46B23BB61}"/>
    <dgm:cxn modelId="{E508944E-ADE0-472A-B294-9868FF5D40AD}" srcId="{E025B685-B225-47CB-8B1E-5D7784DD4B20}" destId="{2CCDF0C0-FDBE-4EFB-99F9-ECD96754D29A}" srcOrd="6" destOrd="0" parTransId="{FB4C48F0-FD02-4AF1-B220-950B1D473176}" sibTransId="{347FDD99-D261-4CBE-9CD6-FEFF54F7BCC7}"/>
    <dgm:cxn modelId="{A01E16B8-39D4-479C-BB08-D2A39E9B8928}" srcId="{E025B685-B225-47CB-8B1E-5D7784DD4B20}" destId="{074F8C46-DB0C-4CB4-A0D2-24956A039BCD}" srcOrd="3" destOrd="0" parTransId="{DA33E001-519A-4DE4-A305-E5417D7C30F4}" sibTransId="{46DD1402-6BBA-4972-958B-EFD8B108C8B7}"/>
    <dgm:cxn modelId="{10B73EB9-C470-4D51-A890-DDFD08B121F0}" srcId="{E025B685-B225-47CB-8B1E-5D7784DD4B20}" destId="{5D8C6C64-FD23-4EAD-BFED-097D22375E73}" srcOrd="4" destOrd="0" parTransId="{5152592A-373F-4687-96BB-994B1B7C918D}" sibTransId="{45043DCB-F2CC-4C09-A762-6DCA20EF3B57}"/>
    <dgm:cxn modelId="{2D9636C9-DE8C-4093-AEF8-BB50E451422D}" type="presOf" srcId="{0DEE1079-D55F-46D0-90B3-B8219B2C2341}" destId="{1DDB1901-EBFB-4A14-8100-B47AF5778DC9}" srcOrd="0" destOrd="0" presId="urn:microsoft.com/office/officeart/2005/8/layout/chevron1"/>
    <dgm:cxn modelId="{F3B3F5E6-D575-4654-B5B9-20FFE5802D23}" type="presOf" srcId="{5D8C6C64-FD23-4EAD-BFED-097D22375E73}" destId="{8374E598-551E-44CC-B79A-0B3D2D510383}" srcOrd="0" destOrd="0" presId="urn:microsoft.com/office/officeart/2005/8/layout/chevron1"/>
    <dgm:cxn modelId="{93588BEB-BCF0-419C-8FB5-4F92DEC37751}" srcId="{E025B685-B225-47CB-8B1E-5D7784DD4B20}" destId="{0DEE1079-D55F-46D0-90B3-B8219B2C2341}" srcOrd="2" destOrd="0" parTransId="{E6935CE8-DC83-4B57-B429-6CF3C5ECBB8E}" sibTransId="{DB92CE0E-E1F2-49F8-96E8-FA6C43EC6D1D}"/>
    <dgm:cxn modelId="{114E72C7-EDEF-423D-AD1E-00EECEA23015}" type="presParOf" srcId="{118A1555-EB2B-4047-8B52-5B8243FD4E8C}" destId="{CD193AA4-C1C2-4677-92E1-654518046C4C}" srcOrd="0" destOrd="0" presId="urn:microsoft.com/office/officeart/2005/8/layout/chevron1"/>
    <dgm:cxn modelId="{08111915-9C39-4AE5-8B25-02B37C449828}" type="presParOf" srcId="{118A1555-EB2B-4047-8B52-5B8243FD4E8C}" destId="{5CE64B5A-2D76-4359-BD81-A2E6FA9F88CD}" srcOrd="1" destOrd="0" presId="urn:microsoft.com/office/officeart/2005/8/layout/chevron1"/>
    <dgm:cxn modelId="{FFD085A8-917E-414E-B019-DF45BCC72EC3}" type="presParOf" srcId="{118A1555-EB2B-4047-8B52-5B8243FD4E8C}" destId="{5825680B-72A4-4221-86C7-699EAC48B640}" srcOrd="2" destOrd="0" presId="urn:microsoft.com/office/officeart/2005/8/layout/chevron1"/>
    <dgm:cxn modelId="{E564A207-56F2-46D2-B550-8AB737C84FEC}" type="presParOf" srcId="{118A1555-EB2B-4047-8B52-5B8243FD4E8C}" destId="{72AD1696-2FB3-4308-8348-E45EAE8FB8D4}" srcOrd="3" destOrd="0" presId="urn:microsoft.com/office/officeart/2005/8/layout/chevron1"/>
    <dgm:cxn modelId="{D2F061F7-7393-486A-A081-77993C36A15E}" type="presParOf" srcId="{118A1555-EB2B-4047-8B52-5B8243FD4E8C}" destId="{1DDB1901-EBFB-4A14-8100-B47AF5778DC9}" srcOrd="4" destOrd="0" presId="urn:microsoft.com/office/officeart/2005/8/layout/chevron1"/>
    <dgm:cxn modelId="{3F753DB2-2936-4D3F-A980-8277487856AD}" type="presParOf" srcId="{118A1555-EB2B-4047-8B52-5B8243FD4E8C}" destId="{3C1604E5-331E-41B7-BB4F-B12F83758D53}" srcOrd="5" destOrd="0" presId="urn:microsoft.com/office/officeart/2005/8/layout/chevron1"/>
    <dgm:cxn modelId="{8F810940-E003-4FC8-9063-1E44725171A8}" type="presParOf" srcId="{118A1555-EB2B-4047-8B52-5B8243FD4E8C}" destId="{854891AB-8193-4726-89D2-40707FA97109}" srcOrd="6" destOrd="0" presId="urn:microsoft.com/office/officeart/2005/8/layout/chevron1"/>
    <dgm:cxn modelId="{3E3BA89C-FEC5-48AD-B23A-6B012132CE85}" type="presParOf" srcId="{118A1555-EB2B-4047-8B52-5B8243FD4E8C}" destId="{E123717A-8BC6-4EEA-86E7-5FB0EE71FD9E}" srcOrd="7" destOrd="0" presId="urn:microsoft.com/office/officeart/2005/8/layout/chevron1"/>
    <dgm:cxn modelId="{0881A1A7-2C9B-4F2E-BD63-32DBE914A9E3}" type="presParOf" srcId="{118A1555-EB2B-4047-8B52-5B8243FD4E8C}" destId="{8374E598-551E-44CC-B79A-0B3D2D510383}" srcOrd="8" destOrd="0" presId="urn:microsoft.com/office/officeart/2005/8/layout/chevron1"/>
    <dgm:cxn modelId="{8B4CCC2D-23F9-4735-8C62-D76136ABFBA1}" type="presParOf" srcId="{118A1555-EB2B-4047-8B52-5B8243FD4E8C}" destId="{2964FEBF-4567-4577-951A-069E402C6E86}" srcOrd="9" destOrd="0" presId="urn:microsoft.com/office/officeart/2005/8/layout/chevron1"/>
    <dgm:cxn modelId="{650CF781-C733-4956-A9CE-A87C43D87436}" type="presParOf" srcId="{118A1555-EB2B-4047-8B52-5B8243FD4E8C}" destId="{E229B941-E913-410A-9B3C-D298095B211B}" srcOrd="10" destOrd="0" presId="urn:microsoft.com/office/officeart/2005/8/layout/chevron1"/>
    <dgm:cxn modelId="{BB8D397F-540E-44AE-A139-D5AC75CBA7B7}" type="presParOf" srcId="{118A1555-EB2B-4047-8B52-5B8243FD4E8C}" destId="{00629302-43B0-4461-AFFC-1C9394E40369}" srcOrd="11" destOrd="0" presId="urn:microsoft.com/office/officeart/2005/8/layout/chevron1"/>
    <dgm:cxn modelId="{4E6F9B2C-B38A-4BDA-B65A-1602C2B5C284}" type="presParOf" srcId="{118A1555-EB2B-4047-8B52-5B8243FD4E8C}" destId="{E82A645F-4C7E-4F97-AD50-45C46E667FD7}"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93AA4-C1C2-4677-92E1-654518046C4C}">
      <dsp:nvSpPr>
        <dsp:cNvPr id="0" name=""/>
        <dsp:cNvSpPr/>
      </dsp:nvSpPr>
      <dsp:spPr>
        <a:xfrm>
          <a:off x="0" y="527146"/>
          <a:ext cx="1661102" cy="6644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Quotation</a:t>
          </a:r>
        </a:p>
      </dsp:txBody>
      <dsp:txXfrm>
        <a:off x="332220" y="527146"/>
        <a:ext cx="996662" cy="664440"/>
      </dsp:txXfrm>
    </dsp:sp>
    <dsp:sp modelId="{5825680B-72A4-4221-86C7-699EAC48B640}">
      <dsp:nvSpPr>
        <dsp:cNvPr id="0" name=""/>
        <dsp:cNvSpPr/>
      </dsp:nvSpPr>
      <dsp:spPr>
        <a:xfrm>
          <a:off x="1494992" y="527146"/>
          <a:ext cx="1661102" cy="6644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Approval Quote</a:t>
          </a:r>
        </a:p>
      </dsp:txBody>
      <dsp:txXfrm>
        <a:off x="1827212" y="527146"/>
        <a:ext cx="996662" cy="664440"/>
      </dsp:txXfrm>
    </dsp:sp>
    <dsp:sp modelId="{1DDB1901-EBFB-4A14-8100-B47AF5778DC9}">
      <dsp:nvSpPr>
        <dsp:cNvPr id="0" name=""/>
        <dsp:cNvSpPr/>
      </dsp:nvSpPr>
      <dsp:spPr>
        <a:xfrm>
          <a:off x="2989984" y="527146"/>
          <a:ext cx="1661102" cy="6644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Sales Order</a:t>
          </a:r>
        </a:p>
      </dsp:txBody>
      <dsp:txXfrm>
        <a:off x="3322204" y="527146"/>
        <a:ext cx="996662" cy="664440"/>
      </dsp:txXfrm>
    </dsp:sp>
    <dsp:sp modelId="{854891AB-8193-4726-89D2-40707FA97109}">
      <dsp:nvSpPr>
        <dsp:cNvPr id="0" name=""/>
        <dsp:cNvSpPr/>
      </dsp:nvSpPr>
      <dsp:spPr>
        <a:xfrm>
          <a:off x="4484976" y="527146"/>
          <a:ext cx="1661102" cy="6644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Approval of Sales order</a:t>
          </a:r>
        </a:p>
      </dsp:txBody>
      <dsp:txXfrm>
        <a:off x="4817196" y="527146"/>
        <a:ext cx="996662" cy="664440"/>
      </dsp:txXfrm>
    </dsp:sp>
    <dsp:sp modelId="{8374E598-551E-44CC-B79A-0B3D2D510383}">
      <dsp:nvSpPr>
        <dsp:cNvPr id="0" name=""/>
        <dsp:cNvSpPr/>
      </dsp:nvSpPr>
      <dsp:spPr>
        <a:xfrm>
          <a:off x="5979968" y="527146"/>
          <a:ext cx="1661102" cy="6644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Delivery</a:t>
          </a:r>
        </a:p>
      </dsp:txBody>
      <dsp:txXfrm>
        <a:off x="6312188" y="527146"/>
        <a:ext cx="996662" cy="664440"/>
      </dsp:txXfrm>
    </dsp:sp>
    <dsp:sp modelId="{E229B941-E913-410A-9B3C-D298095B211B}">
      <dsp:nvSpPr>
        <dsp:cNvPr id="0" name=""/>
        <dsp:cNvSpPr/>
      </dsp:nvSpPr>
      <dsp:spPr>
        <a:xfrm>
          <a:off x="7474960" y="527146"/>
          <a:ext cx="1661102" cy="6644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Billing</a:t>
          </a:r>
        </a:p>
      </dsp:txBody>
      <dsp:txXfrm>
        <a:off x="7807180" y="527146"/>
        <a:ext cx="996662" cy="664440"/>
      </dsp:txXfrm>
    </dsp:sp>
    <dsp:sp modelId="{E82A645F-4C7E-4F97-AD50-45C46E667FD7}">
      <dsp:nvSpPr>
        <dsp:cNvPr id="0" name=""/>
        <dsp:cNvSpPr/>
      </dsp:nvSpPr>
      <dsp:spPr>
        <a:xfrm>
          <a:off x="8969952" y="527146"/>
          <a:ext cx="1661102" cy="6644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Payment</a:t>
          </a:r>
        </a:p>
      </dsp:txBody>
      <dsp:txXfrm>
        <a:off x="9302172" y="527146"/>
        <a:ext cx="996662" cy="66444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ga.support.sap.com/dtp/viewer/#/tree/1910/actions/24709" TargetMode="External"/><Relationship Id="rId13" Type="http://schemas.openxmlformats.org/officeDocument/2006/relationships/hyperlink" Target="https://wiki.scn.sap.com/wiki/display/Fiori/SAP+Fiori+for+S4HANA" TargetMode="External"/><Relationship Id="rId3" Type="http://schemas.openxmlformats.org/officeDocument/2006/relationships/hyperlink" Target="https://blogs.sap.com/2018/06/21/fiori-for-s4hana-top-5-fiori-features-that-bring-value-to-every-business-user/" TargetMode="External"/><Relationship Id="rId7" Type="http://schemas.openxmlformats.org/officeDocument/2006/relationships/hyperlink" Target="https://blogs.sap.com/2018/01/10/leading-s4hana-ux-how-to-extend-a-sap-fiori-app-in-sap-s4hana/" TargetMode="External"/><Relationship Id="rId12" Type="http://schemas.openxmlformats.org/officeDocument/2006/relationships/hyperlink" Target="https://blogs.sap.com/2017/12/15/considerations-and-recommendations-for-internet-facing-fiori-apps/" TargetMode="External"/><Relationship Id="rId17" Type="http://schemas.openxmlformats.org/officeDocument/2006/relationships/hyperlink" Target="https://blogs.sap.com/2017/11/08/fiori-for-s4hana-speed-up-your-fiori-support-incidents/" TargetMode="External"/><Relationship Id="rId2" Type="http://schemas.openxmlformats.org/officeDocument/2006/relationships/image" Target="../media/image4.png"/><Relationship Id="rId16" Type="http://schemas.openxmlformats.org/officeDocument/2006/relationships/hyperlink" Target="https://blogs.sap.com/2017/05/31/essential-roles-for-s4hana-fiori-projects/" TargetMode="External"/><Relationship Id="rId1" Type="http://schemas.openxmlformats.org/officeDocument/2006/relationships/slideLayout" Target="../slideLayouts/slideLayout6.xml"/><Relationship Id="rId6" Type="http://schemas.openxmlformats.org/officeDocument/2006/relationships/hyperlink" Target="https://blogs.sap.com/2019/03/16/fiori-for-s4hana-new-rapid-content-activation-on-s4hana-1809-1709-part-1-overview/" TargetMode="External"/><Relationship Id="rId11" Type="http://schemas.openxmlformats.org/officeDocument/2006/relationships/hyperlink" Target="https://blogs.sap.com/2019/05/16/sap-readiness-check-2.0-details-about-the-topic-of-sap-fiori/" TargetMode="External"/><Relationship Id="rId5" Type="http://schemas.openxmlformats.org/officeDocument/2006/relationships/hyperlink" Target="https://blogs.sap.com/2018/06/01/fiori-for-s4hana-finding-the-technical-name-of-an-app/" TargetMode="External"/><Relationship Id="rId15" Type="http://schemas.openxmlformats.org/officeDocument/2006/relationships/hyperlink" Target="https://blogs.sap.com/2018/04/20/fiori-for-s4hana-top-10-myths-misconceptions-to-avoid/" TargetMode="External"/><Relationship Id="rId10" Type="http://schemas.openxmlformats.org/officeDocument/2006/relationships/hyperlink" Target="https://blogs.sap.com/2017/06/08/fiori-for-s4hana-performance-tips-and-tricks-in-s4hana-1610-on-premise/" TargetMode="External"/><Relationship Id="rId4" Type="http://schemas.openxmlformats.org/officeDocument/2006/relationships/hyperlink" Target="https://blogs.sap.com/2019/01/08/fiori-for-s4hana-finding-the-delta-of-new-apps-between-sap-s4hana-versions/" TargetMode="External"/><Relationship Id="rId9" Type="http://schemas.openxmlformats.org/officeDocument/2006/relationships/hyperlink" Target="https://blogs.sap.com/2017/10/20/fiori-for-s4hana-understanding-extensibility-ui-flexibility/" TargetMode="External"/><Relationship Id="rId14" Type="http://schemas.openxmlformats.org/officeDocument/2006/relationships/hyperlink" Target="https://www.sap.com/documents/2019/05/44b3ebd5-4b7d-0010-87a3-c30de2ffd8ff.html" TargetMode="Externa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rapid.sap.com/" TargetMode="External"/><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19</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How SAP Designer their launchpad content</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Rectangle 1">
            <a:extLst>
              <a:ext uri="{FF2B5EF4-FFF2-40B4-BE49-F238E27FC236}">
                <a16:creationId xmlns:a16="http://schemas.microsoft.com/office/drawing/2014/main" id="{0489CEE4-85B9-4775-A248-C8DEB6C5AA2A}"/>
              </a:ext>
            </a:extLst>
          </p:cNvPr>
          <p:cNvSpPr/>
          <p:nvPr/>
        </p:nvSpPr>
        <p:spPr>
          <a:xfrm>
            <a:off x="378691" y="1256145"/>
            <a:ext cx="2706254"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a:t>
            </a:r>
          </a:p>
        </p:txBody>
      </p:sp>
      <p:sp>
        <p:nvSpPr>
          <p:cNvPr id="6" name="Rectangle 5">
            <a:extLst>
              <a:ext uri="{FF2B5EF4-FFF2-40B4-BE49-F238E27FC236}">
                <a16:creationId xmlns:a16="http://schemas.microsoft.com/office/drawing/2014/main" id="{ED7E0CA5-27D3-425A-89B4-EE065FA584D3}"/>
              </a:ext>
            </a:extLst>
          </p:cNvPr>
          <p:cNvSpPr/>
          <p:nvPr/>
        </p:nvSpPr>
        <p:spPr>
          <a:xfrm>
            <a:off x="378691" y="2272026"/>
            <a:ext cx="2706254"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Marketing</a:t>
            </a:r>
          </a:p>
        </p:txBody>
      </p:sp>
      <p:sp>
        <p:nvSpPr>
          <p:cNvPr id="7" name="Rectangle 6">
            <a:extLst>
              <a:ext uri="{FF2B5EF4-FFF2-40B4-BE49-F238E27FC236}">
                <a16:creationId xmlns:a16="http://schemas.microsoft.com/office/drawing/2014/main" id="{5BBBA656-BE64-4EDA-8042-C570EA3DB413}"/>
              </a:ext>
            </a:extLst>
          </p:cNvPr>
          <p:cNvSpPr/>
          <p:nvPr/>
        </p:nvSpPr>
        <p:spPr>
          <a:xfrm>
            <a:off x="378691" y="3287907"/>
            <a:ext cx="2706254"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HR</a:t>
            </a:r>
          </a:p>
        </p:txBody>
      </p:sp>
      <p:sp>
        <p:nvSpPr>
          <p:cNvPr id="8" name="Rectangle 7">
            <a:extLst>
              <a:ext uri="{FF2B5EF4-FFF2-40B4-BE49-F238E27FC236}">
                <a16:creationId xmlns:a16="http://schemas.microsoft.com/office/drawing/2014/main" id="{6CCCDA61-28A0-49D8-B693-A9ABD722D85B}"/>
              </a:ext>
            </a:extLst>
          </p:cNvPr>
          <p:cNvSpPr/>
          <p:nvPr/>
        </p:nvSpPr>
        <p:spPr>
          <a:xfrm>
            <a:off x="378691" y="4321903"/>
            <a:ext cx="2706254"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Finance</a:t>
            </a:r>
          </a:p>
        </p:txBody>
      </p:sp>
      <p:sp>
        <p:nvSpPr>
          <p:cNvPr id="3" name="Rectangle 2">
            <a:extLst>
              <a:ext uri="{FF2B5EF4-FFF2-40B4-BE49-F238E27FC236}">
                <a16:creationId xmlns:a16="http://schemas.microsoft.com/office/drawing/2014/main" id="{EFF3958B-1EA9-472E-B54A-D61DAA14B7DA}"/>
              </a:ext>
            </a:extLst>
          </p:cNvPr>
          <p:cNvSpPr/>
          <p:nvPr/>
        </p:nvSpPr>
        <p:spPr>
          <a:xfrm>
            <a:off x="3574473" y="51900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10" name="Rectangle 9">
            <a:extLst>
              <a:ext uri="{FF2B5EF4-FFF2-40B4-BE49-F238E27FC236}">
                <a16:creationId xmlns:a16="http://schemas.microsoft.com/office/drawing/2014/main" id="{3754D558-1595-4353-A681-66701F1CA08F}"/>
              </a:ext>
            </a:extLst>
          </p:cNvPr>
          <p:cNvSpPr/>
          <p:nvPr/>
        </p:nvSpPr>
        <p:spPr>
          <a:xfrm>
            <a:off x="3726873" y="53424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11" name="Rectangle 10">
            <a:extLst>
              <a:ext uri="{FF2B5EF4-FFF2-40B4-BE49-F238E27FC236}">
                <a16:creationId xmlns:a16="http://schemas.microsoft.com/office/drawing/2014/main" id="{16368248-A010-47CC-B267-3266135352B1}"/>
              </a:ext>
            </a:extLst>
          </p:cNvPr>
          <p:cNvSpPr/>
          <p:nvPr/>
        </p:nvSpPr>
        <p:spPr>
          <a:xfrm>
            <a:off x="3879273" y="54948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12" name="Rectangle 11">
            <a:extLst>
              <a:ext uri="{FF2B5EF4-FFF2-40B4-BE49-F238E27FC236}">
                <a16:creationId xmlns:a16="http://schemas.microsoft.com/office/drawing/2014/main" id="{1254F427-E31D-493A-A089-1A7F0ED90696}"/>
              </a:ext>
            </a:extLst>
          </p:cNvPr>
          <p:cNvSpPr/>
          <p:nvPr/>
        </p:nvSpPr>
        <p:spPr>
          <a:xfrm>
            <a:off x="4031673" y="56472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14" name="Rectangle 13">
            <a:extLst>
              <a:ext uri="{FF2B5EF4-FFF2-40B4-BE49-F238E27FC236}">
                <a16:creationId xmlns:a16="http://schemas.microsoft.com/office/drawing/2014/main" id="{8269534C-F8BF-4899-BCA9-67786E751CD6}"/>
              </a:ext>
            </a:extLst>
          </p:cNvPr>
          <p:cNvSpPr/>
          <p:nvPr/>
        </p:nvSpPr>
        <p:spPr>
          <a:xfrm>
            <a:off x="6331528" y="51900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15" name="Rectangle 14">
            <a:extLst>
              <a:ext uri="{FF2B5EF4-FFF2-40B4-BE49-F238E27FC236}">
                <a16:creationId xmlns:a16="http://schemas.microsoft.com/office/drawing/2014/main" id="{A75E016C-7BB1-48B4-AEBB-41E11A1CDD3B}"/>
              </a:ext>
            </a:extLst>
          </p:cNvPr>
          <p:cNvSpPr/>
          <p:nvPr/>
        </p:nvSpPr>
        <p:spPr>
          <a:xfrm>
            <a:off x="6483928" y="53424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16" name="Rectangle 15">
            <a:extLst>
              <a:ext uri="{FF2B5EF4-FFF2-40B4-BE49-F238E27FC236}">
                <a16:creationId xmlns:a16="http://schemas.microsoft.com/office/drawing/2014/main" id="{E3B4A5AB-5E2D-4191-9396-1E6215A3BE0D}"/>
              </a:ext>
            </a:extLst>
          </p:cNvPr>
          <p:cNvSpPr/>
          <p:nvPr/>
        </p:nvSpPr>
        <p:spPr>
          <a:xfrm>
            <a:off x="6636328" y="54948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17" name="Rectangle 16">
            <a:extLst>
              <a:ext uri="{FF2B5EF4-FFF2-40B4-BE49-F238E27FC236}">
                <a16:creationId xmlns:a16="http://schemas.microsoft.com/office/drawing/2014/main" id="{CBA14CE8-CFAF-4969-97BE-EE25EF3675D3}"/>
              </a:ext>
            </a:extLst>
          </p:cNvPr>
          <p:cNvSpPr/>
          <p:nvPr/>
        </p:nvSpPr>
        <p:spPr>
          <a:xfrm>
            <a:off x="6788728" y="56472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22" name="Rectangle 21">
            <a:extLst>
              <a:ext uri="{FF2B5EF4-FFF2-40B4-BE49-F238E27FC236}">
                <a16:creationId xmlns:a16="http://schemas.microsoft.com/office/drawing/2014/main" id="{F0B9470B-3045-4A0A-82A3-D29D6F10AAA3}"/>
              </a:ext>
            </a:extLst>
          </p:cNvPr>
          <p:cNvSpPr/>
          <p:nvPr/>
        </p:nvSpPr>
        <p:spPr>
          <a:xfrm>
            <a:off x="9059515" y="51900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23" name="Rectangle 22">
            <a:extLst>
              <a:ext uri="{FF2B5EF4-FFF2-40B4-BE49-F238E27FC236}">
                <a16:creationId xmlns:a16="http://schemas.microsoft.com/office/drawing/2014/main" id="{9A3764E6-A3CB-437F-8B70-F654BB12CF86}"/>
              </a:ext>
            </a:extLst>
          </p:cNvPr>
          <p:cNvSpPr/>
          <p:nvPr/>
        </p:nvSpPr>
        <p:spPr>
          <a:xfrm>
            <a:off x="9211915" y="53424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24" name="Rectangle 23">
            <a:extLst>
              <a:ext uri="{FF2B5EF4-FFF2-40B4-BE49-F238E27FC236}">
                <a16:creationId xmlns:a16="http://schemas.microsoft.com/office/drawing/2014/main" id="{B466D119-22D0-4157-930A-3EA3EAB1BECD}"/>
              </a:ext>
            </a:extLst>
          </p:cNvPr>
          <p:cNvSpPr/>
          <p:nvPr/>
        </p:nvSpPr>
        <p:spPr>
          <a:xfrm>
            <a:off x="9364315" y="54948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25" name="Rectangle 24">
            <a:extLst>
              <a:ext uri="{FF2B5EF4-FFF2-40B4-BE49-F238E27FC236}">
                <a16:creationId xmlns:a16="http://schemas.microsoft.com/office/drawing/2014/main" id="{C5D12811-BEFE-42FB-B2A1-B7E197D62347}"/>
              </a:ext>
            </a:extLst>
          </p:cNvPr>
          <p:cNvSpPr/>
          <p:nvPr/>
        </p:nvSpPr>
        <p:spPr>
          <a:xfrm>
            <a:off x="9516715" y="56472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26" name="Rectangle 25">
            <a:extLst>
              <a:ext uri="{FF2B5EF4-FFF2-40B4-BE49-F238E27FC236}">
                <a16:creationId xmlns:a16="http://schemas.microsoft.com/office/drawing/2014/main" id="{84A74FE4-DA3C-4914-BE95-090D8DA09C04}"/>
              </a:ext>
            </a:extLst>
          </p:cNvPr>
          <p:cNvSpPr/>
          <p:nvPr/>
        </p:nvSpPr>
        <p:spPr>
          <a:xfrm>
            <a:off x="4539673" y="3584418"/>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process manager (supervisor)</a:t>
            </a:r>
          </a:p>
        </p:txBody>
      </p:sp>
      <p:sp>
        <p:nvSpPr>
          <p:cNvPr id="27" name="Rectangle 26">
            <a:extLst>
              <a:ext uri="{FF2B5EF4-FFF2-40B4-BE49-F238E27FC236}">
                <a16:creationId xmlns:a16="http://schemas.microsoft.com/office/drawing/2014/main" id="{17AD604A-3927-4680-8716-F06B6CC9F743}"/>
              </a:ext>
            </a:extLst>
          </p:cNvPr>
          <p:cNvSpPr/>
          <p:nvPr/>
        </p:nvSpPr>
        <p:spPr>
          <a:xfrm>
            <a:off x="4692073" y="3736818"/>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process manager (supervisor)</a:t>
            </a:r>
          </a:p>
        </p:txBody>
      </p:sp>
      <p:sp>
        <p:nvSpPr>
          <p:cNvPr id="28" name="Rectangle 27">
            <a:extLst>
              <a:ext uri="{FF2B5EF4-FFF2-40B4-BE49-F238E27FC236}">
                <a16:creationId xmlns:a16="http://schemas.microsoft.com/office/drawing/2014/main" id="{3B413F80-E693-421F-A4FB-7F0E261763F3}"/>
              </a:ext>
            </a:extLst>
          </p:cNvPr>
          <p:cNvSpPr/>
          <p:nvPr/>
        </p:nvSpPr>
        <p:spPr>
          <a:xfrm>
            <a:off x="4844473" y="3889218"/>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process manager (supervisor)</a:t>
            </a:r>
          </a:p>
        </p:txBody>
      </p:sp>
      <p:sp>
        <p:nvSpPr>
          <p:cNvPr id="29" name="Rectangle 28">
            <a:extLst>
              <a:ext uri="{FF2B5EF4-FFF2-40B4-BE49-F238E27FC236}">
                <a16:creationId xmlns:a16="http://schemas.microsoft.com/office/drawing/2014/main" id="{2A57468A-247D-4848-A513-2E13FB8014E0}"/>
              </a:ext>
            </a:extLst>
          </p:cNvPr>
          <p:cNvSpPr/>
          <p:nvPr/>
        </p:nvSpPr>
        <p:spPr>
          <a:xfrm>
            <a:off x="7342095" y="3580217"/>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process manager (supervisor)</a:t>
            </a:r>
          </a:p>
        </p:txBody>
      </p:sp>
      <p:sp>
        <p:nvSpPr>
          <p:cNvPr id="30" name="Rectangle 29">
            <a:extLst>
              <a:ext uri="{FF2B5EF4-FFF2-40B4-BE49-F238E27FC236}">
                <a16:creationId xmlns:a16="http://schemas.microsoft.com/office/drawing/2014/main" id="{D4D7EB41-1BD5-4EBB-9568-3F81B952A497}"/>
              </a:ext>
            </a:extLst>
          </p:cNvPr>
          <p:cNvSpPr/>
          <p:nvPr/>
        </p:nvSpPr>
        <p:spPr>
          <a:xfrm>
            <a:off x="7494495" y="3732617"/>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process manager (supervisor)</a:t>
            </a:r>
          </a:p>
        </p:txBody>
      </p:sp>
      <p:sp>
        <p:nvSpPr>
          <p:cNvPr id="31" name="Rectangle 30">
            <a:extLst>
              <a:ext uri="{FF2B5EF4-FFF2-40B4-BE49-F238E27FC236}">
                <a16:creationId xmlns:a16="http://schemas.microsoft.com/office/drawing/2014/main" id="{FB78E586-9BEE-4EE4-A94C-3946C529F4FE}"/>
              </a:ext>
            </a:extLst>
          </p:cNvPr>
          <p:cNvSpPr/>
          <p:nvPr/>
        </p:nvSpPr>
        <p:spPr>
          <a:xfrm>
            <a:off x="7646895" y="3885017"/>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process manager (supervisor)</a:t>
            </a:r>
          </a:p>
        </p:txBody>
      </p:sp>
      <p:sp>
        <p:nvSpPr>
          <p:cNvPr id="32" name="Rectangle 31">
            <a:extLst>
              <a:ext uri="{FF2B5EF4-FFF2-40B4-BE49-F238E27FC236}">
                <a16:creationId xmlns:a16="http://schemas.microsoft.com/office/drawing/2014/main" id="{78CEB998-9388-46B6-922B-1ADB18463211}"/>
              </a:ext>
            </a:extLst>
          </p:cNvPr>
          <p:cNvSpPr/>
          <p:nvPr/>
        </p:nvSpPr>
        <p:spPr>
          <a:xfrm>
            <a:off x="4692073" y="2287835"/>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Accountant</a:t>
            </a:r>
          </a:p>
        </p:txBody>
      </p:sp>
      <p:sp>
        <p:nvSpPr>
          <p:cNvPr id="33" name="Rectangle 32">
            <a:extLst>
              <a:ext uri="{FF2B5EF4-FFF2-40B4-BE49-F238E27FC236}">
                <a16:creationId xmlns:a16="http://schemas.microsoft.com/office/drawing/2014/main" id="{706CB589-4C4D-46E6-8D4E-83C821822F06}"/>
              </a:ext>
            </a:extLst>
          </p:cNvPr>
          <p:cNvSpPr/>
          <p:nvPr/>
        </p:nvSpPr>
        <p:spPr>
          <a:xfrm>
            <a:off x="4844473" y="2440235"/>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Accountant</a:t>
            </a:r>
          </a:p>
        </p:txBody>
      </p:sp>
      <p:sp>
        <p:nvSpPr>
          <p:cNvPr id="34" name="Rectangle 33">
            <a:extLst>
              <a:ext uri="{FF2B5EF4-FFF2-40B4-BE49-F238E27FC236}">
                <a16:creationId xmlns:a16="http://schemas.microsoft.com/office/drawing/2014/main" id="{4865EEC7-76B8-489C-81FB-AAE994F3586F}"/>
              </a:ext>
            </a:extLst>
          </p:cNvPr>
          <p:cNvSpPr/>
          <p:nvPr/>
        </p:nvSpPr>
        <p:spPr>
          <a:xfrm>
            <a:off x="7416801" y="2281534"/>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Accountant</a:t>
            </a:r>
          </a:p>
        </p:txBody>
      </p:sp>
      <p:sp>
        <p:nvSpPr>
          <p:cNvPr id="35" name="Rectangle 34">
            <a:extLst>
              <a:ext uri="{FF2B5EF4-FFF2-40B4-BE49-F238E27FC236}">
                <a16:creationId xmlns:a16="http://schemas.microsoft.com/office/drawing/2014/main" id="{3D5D8259-F458-46D9-A922-02C342D54CF6}"/>
              </a:ext>
            </a:extLst>
          </p:cNvPr>
          <p:cNvSpPr/>
          <p:nvPr/>
        </p:nvSpPr>
        <p:spPr>
          <a:xfrm>
            <a:off x="7569201" y="2433934"/>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Accountant</a:t>
            </a:r>
          </a:p>
        </p:txBody>
      </p:sp>
      <p:sp>
        <p:nvSpPr>
          <p:cNvPr id="36" name="Rectangle 35">
            <a:extLst>
              <a:ext uri="{FF2B5EF4-FFF2-40B4-BE49-F238E27FC236}">
                <a16:creationId xmlns:a16="http://schemas.microsoft.com/office/drawing/2014/main" id="{B07C817B-88E0-47D8-BB12-2B3B9E06641E}"/>
              </a:ext>
            </a:extLst>
          </p:cNvPr>
          <p:cNvSpPr/>
          <p:nvPr/>
        </p:nvSpPr>
        <p:spPr>
          <a:xfrm>
            <a:off x="4680663" y="1172816"/>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Managers</a:t>
            </a:r>
          </a:p>
        </p:txBody>
      </p:sp>
      <p:sp>
        <p:nvSpPr>
          <p:cNvPr id="37" name="Rectangle 36">
            <a:extLst>
              <a:ext uri="{FF2B5EF4-FFF2-40B4-BE49-F238E27FC236}">
                <a16:creationId xmlns:a16="http://schemas.microsoft.com/office/drawing/2014/main" id="{A8862FD3-69AD-4DE8-98B5-F0D6382A5F67}"/>
              </a:ext>
            </a:extLst>
          </p:cNvPr>
          <p:cNvSpPr/>
          <p:nvPr/>
        </p:nvSpPr>
        <p:spPr>
          <a:xfrm>
            <a:off x="7129115" y="1174404"/>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Managers</a:t>
            </a:r>
          </a:p>
        </p:txBody>
      </p:sp>
      <p:sp>
        <p:nvSpPr>
          <p:cNvPr id="4" name="Rectangle 3">
            <a:extLst>
              <a:ext uri="{FF2B5EF4-FFF2-40B4-BE49-F238E27FC236}">
                <a16:creationId xmlns:a16="http://schemas.microsoft.com/office/drawing/2014/main" id="{CAC7047D-6E1F-4B80-B2BA-EE6A0F90226F}"/>
              </a:ext>
            </a:extLst>
          </p:cNvPr>
          <p:cNvSpPr/>
          <p:nvPr/>
        </p:nvSpPr>
        <p:spPr>
          <a:xfrm>
            <a:off x="9210557" y="5124057"/>
            <a:ext cx="2968133" cy="406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SAP_BR_INTERNAL_SALES_REP</a:t>
            </a:r>
          </a:p>
        </p:txBody>
      </p:sp>
      <p:sp>
        <p:nvSpPr>
          <p:cNvPr id="39" name="Rectangle 38">
            <a:extLst>
              <a:ext uri="{FF2B5EF4-FFF2-40B4-BE49-F238E27FC236}">
                <a16:creationId xmlns:a16="http://schemas.microsoft.com/office/drawing/2014/main" id="{1997E416-EA97-4567-A30E-4CBA3835CB91}"/>
              </a:ext>
            </a:extLst>
          </p:cNvPr>
          <p:cNvSpPr/>
          <p:nvPr/>
        </p:nvSpPr>
        <p:spPr>
          <a:xfrm>
            <a:off x="8963212" y="3729362"/>
            <a:ext cx="2968133" cy="406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SAP_BR_SALES_PROCESS_MANAGER</a:t>
            </a:r>
            <a:endParaRPr lang="en-US" sz="1100" b="1" dirty="0"/>
          </a:p>
        </p:txBody>
      </p:sp>
      <p:sp>
        <p:nvSpPr>
          <p:cNvPr id="41" name="Rectangle 40">
            <a:extLst>
              <a:ext uri="{FF2B5EF4-FFF2-40B4-BE49-F238E27FC236}">
                <a16:creationId xmlns:a16="http://schemas.microsoft.com/office/drawing/2014/main" id="{7940B7BF-A88F-4693-B53D-F561790C3BC0}"/>
              </a:ext>
            </a:extLst>
          </p:cNvPr>
          <p:cNvSpPr/>
          <p:nvPr/>
        </p:nvSpPr>
        <p:spPr>
          <a:xfrm>
            <a:off x="8871528" y="2454291"/>
            <a:ext cx="2968133" cy="406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72" panose="020B0503030000000003" pitchFamily="34" charset="0"/>
              </a:rPr>
              <a:t>SAP_BR_SALES_ACCOUNTANT</a:t>
            </a:r>
            <a:endParaRPr lang="en-US" sz="1400" dirty="0">
              <a:solidFill>
                <a:schemeClr val="bg1"/>
              </a:solidFill>
            </a:endParaRPr>
          </a:p>
        </p:txBody>
      </p:sp>
      <p:sp>
        <p:nvSpPr>
          <p:cNvPr id="42" name="Rectangle 41">
            <a:extLst>
              <a:ext uri="{FF2B5EF4-FFF2-40B4-BE49-F238E27FC236}">
                <a16:creationId xmlns:a16="http://schemas.microsoft.com/office/drawing/2014/main" id="{346D370F-E02C-46EC-A3B3-001A77563FAA}"/>
              </a:ext>
            </a:extLst>
          </p:cNvPr>
          <p:cNvSpPr/>
          <p:nvPr/>
        </p:nvSpPr>
        <p:spPr>
          <a:xfrm>
            <a:off x="8871528" y="1161067"/>
            <a:ext cx="2968133" cy="406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SAP_BR_SALES_MANAGER</a:t>
            </a:r>
            <a:endParaRPr lang="en-US" sz="1400" b="1" dirty="0">
              <a:solidFill>
                <a:schemeClr val="bg1"/>
              </a:solidFill>
            </a:endParaRPr>
          </a:p>
        </p:txBody>
      </p:sp>
      <p:sp>
        <p:nvSpPr>
          <p:cNvPr id="9" name="Rectangle 8">
            <a:extLst>
              <a:ext uri="{FF2B5EF4-FFF2-40B4-BE49-F238E27FC236}">
                <a16:creationId xmlns:a16="http://schemas.microsoft.com/office/drawing/2014/main" id="{75CFDC37-556E-49BC-A4CE-224E26C8F419}"/>
              </a:ext>
            </a:extLst>
          </p:cNvPr>
          <p:cNvSpPr/>
          <p:nvPr/>
        </p:nvSpPr>
        <p:spPr>
          <a:xfrm>
            <a:off x="10140170" y="5426368"/>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a:t>
            </a:r>
          </a:p>
        </p:txBody>
      </p:sp>
      <p:sp>
        <p:nvSpPr>
          <p:cNvPr id="44" name="Rectangle 43">
            <a:extLst>
              <a:ext uri="{FF2B5EF4-FFF2-40B4-BE49-F238E27FC236}">
                <a16:creationId xmlns:a16="http://schemas.microsoft.com/office/drawing/2014/main" id="{943BAA26-3088-4493-A4F3-9473C4C87382}"/>
              </a:ext>
            </a:extLst>
          </p:cNvPr>
          <p:cNvSpPr/>
          <p:nvPr/>
        </p:nvSpPr>
        <p:spPr>
          <a:xfrm>
            <a:off x="11360320" y="5423293"/>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SAP_BCG</a:t>
            </a:r>
          </a:p>
        </p:txBody>
      </p:sp>
      <p:sp>
        <p:nvSpPr>
          <p:cNvPr id="45" name="Rectangle 44">
            <a:extLst>
              <a:ext uri="{FF2B5EF4-FFF2-40B4-BE49-F238E27FC236}">
                <a16:creationId xmlns:a16="http://schemas.microsoft.com/office/drawing/2014/main" id="{05C6B279-AACC-4789-8FC9-7521578F40CA}"/>
              </a:ext>
            </a:extLst>
          </p:cNvPr>
          <p:cNvSpPr/>
          <p:nvPr/>
        </p:nvSpPr>
        <p:spPr>
          <a:xfrm>
            <a:off x="10140850" y="4053671"/>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a:t>
            </a:r>
          </a:p>
        </p:txBody>
      </p:sp>
      <p:sp>
        <p:nvSpPr>
          <p:cNvPr id="46" name="Rectangle 45">
            <a:extLst>
              <a:ext uri="{FF2B5EF4-FFF2-40B4-BE49-F238E27FC236}">
                <a16:creationId xmlns:a16="http://schemas.microsoft.com/office/drawing/2014/main" id="{28EDFDDB-0805-4EB5-A998-5976023C0CE4}"/>
              </a:ext>
            </a:extLst>
          </p:cNvPr>
          <p:cNvSpPr/>
          <p:nvPr/>
        </p:nvSpPr>
        <p:spPr>
          <a:xfrm>
            <a:off x="11361000" y="4050596"/>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SAP_BCG</a:t>
            </a:r>
          </a:p>
        </p:txBody>
      </p:sp>
      <p:sp>
        <p:nvSpPr>
          <p:cNvPr id="47" name="Rectangle 46">
            <a:extLst>
              <a:ext uri="{FF2B5EF4-FFF2-40B4-BE49-F238E27FC236}">
                <a16:creationId xmlns:a16="http://schemas.microsoft.com/office/drawing/2014/main" id="{D736B02E-1067-4B83-BAE1-0B50904646E8}"/>
              </a:ext>
            </a:extLst>
          </p:cNvPr>
          <p:cNvSpPr/>
          <p:nvPr/>
        </p:nvSpPr>
        <p:spPr>
          <a:xfrm>
            <a:off x="9959655" y="2803388"/>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a:t>
            </a:r>
          </a:p>
        </p:txBody>
      </p:sp>
      <p:sp>
        <p:nvSpPr>
          <p:cNvPr id="48" name="Rectangle 47">
            <a:extLst>
              <a:ext uri="{FF2B5EF4-FFF2-40B4-BE49-F238E27FC236}">
                <a16:creationId xmlns:a16="http://schemas.microsoft.com/office/drawing/2014/main" id="{BAB619A3-790F-4553-97C4-826CB5104898}"/>
              </a:ext>
            </a:extLst>
          </p:cNvPr>
          <p:cNvSpPr/>
          <p:nvPr/>
        </p:nvSpPr>
        <p:spPr>
          <a:xfrm>
            <a:off x="11179805" y="2800313"/>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SAP_BCG</a:t>
            </a:r>
          </a:p>
        </p:txBody>
      </p:sp>
      <p:sp>
        <p:nvSpPr>
          <p:cNvPr id="49" name="Rectangle 48">
            <a:extLst>
              <a:ext uri="{FF2B5EF4-FFF2-40B4-BE49-F238E27FC236}">
                <a16:creationId xmlns:a16="http://schemas.microsoft.com/office/drawing/2014/main" id="{1E225CA9-BE38-4B44-B00D-9B759CD5C96B}"/>
              </a:ext>
            </a:extLst>
          </p:cNvPr>
          <p:cNvSpPr/>
          <p:nvPr/>
        </p:nvSpPr>
        <p:spPr>
          <a:xfrm>
            <a:off x="9963729" y="1498999"/>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a:t>
            </a:r>
          </a:p>
        </p:txBody>
      </p:sp>
      <p:sp>
        <p:nvSpPr>
          <p:cNvPr id="50" name="Rectangle 49">
            <a:extLst>
              <a:ext uri="{FF2B5EF4-FFF2-40B4-BE49-F238E27FC236}">
                <a16:creationId xmlns:a16="http://schemas.microsoft.com/office/drawing/2014/main" id="{3AFD6856-6365-4100-8737-E901D860B7D3}"/>
              </a:ext>
            </a:extLst>
          </p:cNvPr>
          <p:cNvSpPr/>
          <p:nvPr/>
        </p:nvSpPr>
        <p:spPr>
          <a:xfrm>
            <a:off x="11183879" y="1495924"/>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SAP_BCG</a:t>
            </a:r>
          </a:p>
        </p:txBody>
      </p:sp>
      <p:sp>
        <p:nvSpPr>
          <p:cNvPr id="38" name="Rectangle 37">
            <a:extLst>
              <a:ext uri="{FF2B5EF4-FFF2-40B4-BE49-F238E27FC236}">
                <a16:creationId xmlns:a16="http://schemas.microsoft.com/office/drawing/2014/main" id="{B76DE8DC-4E5F-4A0B-9DAE-9E20CB49CFCF}"/>
              </a:ext>
            </a:extLst>
          </p:cNvPr>
          <p:cNvSpPr/>
          <p:nvPr/>
        </p:nvSpPr>
        <p:spPr>
          <a:xfrm>
            <a:off x="-110088" y="3040398"/>
            <a:ext cx="1577109" cy="140664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 Sales Order</a:t>
            </a:r>
          </a:p>
          <a:p>
            <a:pPr algn="ctr"/>
            <a:r>
              <a:rPr lang="en-US" dirty="0"/>
              <a:t>(Tile)</a:t>
            </a:r>
          </a:p>
        </p:txBody>
      </p:sp>
      <p:cxnSp>
        <p:nvCxnSpPr>
          <p:cNvPr id="43" name="Straight Arrow Connector 42">
            <a:extLst>
              <a:ext uri="{FF2B5EF4-FFF2-40B4-BE49-F238E27FC236}">
                <a16:creationId xmlns:a16="http://schemas.microsoft.com/office/drawing/2014/main" id="{E722F9A8-03F4-4420-A7B5-668EAF97833E}"/>
              </a:ext>
            </a:extLst>
          </p:cNvPr>
          <p:cNvCxnSpPr/>
          <p:nvPr/>
        </p:nvCxnSpPr>
        <p:spPr>
          <a:xfrm>
            <a:off x="-350982" y="4333815"/>
            <a:ext cx="3770200" cy="1515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74899DD-84CD-4547-B70C-71A4F4B3B1B7}"/>
              </a:ext>
            </a:extLst>
          </p:cNvPr>
          <p:cNvCxnSpPr/>
          <p:nvPr/>
        </p:nvCxnSpPr>
        <p:spPr>
          <a:xfrm>
            <a:off x="-203200" y="3998988"/>
            <a:ext cx="4480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FB31F1E-1924-410E-B8BB-6826DF5F6928}"/>
              </a:ext>
            </a:extLst>
          </p:cNvPr>
          <p:cNvCxnSpPr/>
          <p:nvPr/>
        </p:nvCxnSpPr>
        <p:spPr>
          <a:xfrm flipV="1">
            <a:off x="-249382" y="2558473"/>
            <a:ext cx="4789055" cy="1021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75F12A6-AB55-4DFA-B9E9-4BEEA8FFAAD8}"/>
              </a:ext>
            </a:extLst>
          </p:cNvPr>
          <p:cNvCxnSpPr>
            <a:endCxn id="36" idx="1"/>
          </p:cNvCxnSpPr>
          <p:nvPr/>
        </p:nvCxnSpPr>
        <p:spPr>
          <a:xfrm flipV="1">
            <a:off x="-203200" y="1473415"/>
            <a:ext cx="4883863" cy="1677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8F4FF804-2F79-45E7-8BD0-FAF81A4B8A9C}"/>
              </a:ext>
            </a:extLst>
          </p:cNvPr>
          <p:cNvSpPr/>
          <p:nvPr/>
        </p:nvSpPr>
        <p:spPr>
          <a:xfrm>
            <a:off x="10850826" y="5716853"/>
            <a:ext cx="417538" cy="3048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C381BAA5-F1FB-4E4B-A39C-B60E052A6A43}"/>
              </a:ext>
            </a:extLst>
          </p:cNvPr>
          <p:cNvSpPr/>
          <p:nvPr/>
        </p:nvSpPr>
        <p:spPr>
          <a:xfrm>
            <a:off x="10812250" y="4352822"/>
            <a:ext cx="452719" cy="3048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27FB871F-26CE-4B2E-9957-FF9124977081}"/>
              </a:ext>
            </a:extLst>
          </p:cNvPr>
          <p:cNvSpPr/>
          <p:nvPr/>
        </p:nvSpPr>
        <p:spPr>
          <a:xfrm>
            <a:off x="10643551" y="3070282"/>
            <a:ext cx="417538" cy="3048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0C385B3E-97B4-4379-8AA2-9B2FC5597233}"/>
              </a:ext>
            </a:extLst>
          </p:cNvPr>
          <p:cNvSpPr/>
          <p:nvPr/>
        </p:nvSpPr>
        <p:spPr>
          <a:xfrm>
            <a:off x="10588948" y="1764177"/>
            <a:ext cx="417538" cy="3048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FA6C3801-88CF-4BEB-80B0-92ADED156D69}"/>
              </a:ext>
            </a:extLst>
          </p:cNvPr>
          <p:cNvSpPr/>
          <p:nvPr/>
        </p:nvSpPr>
        <p:spPr>
          <a:xfrm>
            <a:off x="564914" y="1623279"/>
            <a:ext cx="4062238" cy="3540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THE TILES REALTED TO SALES AREA , COMPLETE DEPARTMENT AND THEIR TARGET MAPPING WILL BE KEPT IN A SEPRATE CATALOG</a:t>
            </a:r>
          </a:p>
          <a:p>
            <a:pPr algn="ctr"/>
            <a:r>
              <a:rPr lang="en-US" dirty="0"/>
              <a:t>TECHNICAL CATALOG</a:t>
            </a:r>
          </a:p>
          <a:p>
            <a:pPr algn="ctr"/>
            <a:endParaRPr lang="en-US" dirty="0"/>
          </a:p>
          <a:p>
            <a:pPr algn="ctr"/>
            <a:endParaRPr lang="en-US" dirty="0"/>
          </a:p>
          <a:p>
            <a:pPr algn="ctr"/>
            <a:endParaRPr lang="en-US" dirty="0"/>
          </a:p>
          <a:p>
            <a:pPr algn="ctr"/>
            <a:endParaRPr lang="en-US" dirty="0"/>
          </a:p>
          <a:p>
            <a:pPr algn="ctr"/>
            <a:endParaRPr lang="en-US" dirty="0"/>
          </a:p>
        </p:txBody>
      </p:sp>
      <p:sp>
        <p:nvSpPr>
          <p:cNvPr id="70" name="Rectangle 69">
            <a:extLst>
              <a:ext uri="{FF2B5EF4-FFF2-40B4-BE49-F238E27FC236}">
                <a16:creationId xmlns:a16="http://schemas.microsoft.com/office/drawing/2014/main" id="{49A4B06D-DD54-4C59-B2E6-B01FC6E7432D}"/>
              </a:ext>
            </a:extLst>
          </p:cNvPr>
          <p:cNvSpPr/>
          <p:nvPr/>
        </p:nvSpPr>
        <p:spPr>
          <a:xfrm>
            <a:off x="1116580" y="3505489"/>
            <a:ext cx="915420" cy="66597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A7E8FE9A-E177-41D3-912E-CB190BBDA10E}"/>
              </a:ext>
            </a:extLst>
          </p:cNvPr>
          <p:cNvSpPr/>
          <p:nvPr/>
        </p:nvSpPr>
        <p:spPr>
          <a:xfrm>
            <a:off x="2169525" y="3492427"/>
            <a:ext cx="915420" cy="66597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CA1B11E6-1D54-4E0C-B5C7-6A5540024EE9}"/>
              </a:ext>
            </a:extLst>
          </p:cNvPr>
          <p:cNvSpPr/>
          <p:nvPr/>
        </p:nvSpPr>
        <p:spPr>
          <a:xfrm>
            <a:off x="3292254" y="3492426"/>
            <a:ext cx="915420" cy="66597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FEDC2CFD-3A44-4C35-B259-D94E3DD27F53}"/>
              </a:ext>
            </a:extLst>
          </p:cNvPr>
          <p:cNvSpPr/>
          <p:nvPr/>
        </p:nvSpPr>
        <p:spPr>
          <a:xfrm>
            <a:off x="1110826" y="4312625"/>
            <a:ext cx="915420" cy="66597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BFD53B70-EC0D-4B4B-9B64-4B78E21954A3}"/>
              </a:ext>
            </a:extLst>
          </p:cNvPr>
          <p:cNvSpPr/>
          <p:nvPr/>
        </p:nvSpPr>
        <p:spPr>
          <a:xfrm>
            <a:off x="2163771" y="4299563"/>
            <a:ext cx="915420" cy="66597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1CAF3ADF-5ECC-4664-96F2-6A9893F37BDE}"/>
              </a:ext>
            </a:extLst>
          </p:cNvPr>
          <p:cNvSpPr/>
          <p:nvPr/>
        </p:nvSpPr>
        <p:spPr>
          <a:xfrm>
            <a:off x="3286500" y="4299562"/>
            <a:ext cx="915420" cy="665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Arrow Connector 76">
            <a:extLst>
              <a:ext uri="{FF2B5EF4-FFF2-40B4-BE49-F238E27FC236}">
                <a16:creationId xmlns:a16="http://schemas.microsoft.com/office/drawing/2014/main" id="{A6C630B7-EA89-42B1-B0F6-28521CBAFA17}"/>
              </a:ext>
            </a:extLst>
          </p:cNvPr>
          <p:cNvCxnSpPr>
            <a:stCxn id="70" idx="3"/>
            <a:endCxn id="68" idx="1"/>
          </p:cNvCxnSpPr>
          <p:nvPr/>
        </p:nvCxnSpPr>
        <p:spPr>
          <a:xfrm flipV="1">
            <a:off x="2032000" y="1916577"/>
            <a:ext cx="8556948" cy="192189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8" name="Straight Arrow Connector 77">
            <a:extLst>
              <a:ext uri="{FF2B5EF4-FFF2-40B4-BE49-F238E27FC236}">
                <a16:creationId xmlns:a16="http://schemas.microsoft.com/office/drawing/2014/main" id="{D140310F-97FC-468C-BA75-69650688DD89}"/>
              </a:ext>
            </a:extLst>
          </p:cNvPr>
          <p:cNvCxnSpPr>
            <a:cxnSpLocks/>
            <a:endCxn id="67" idx="1"/>
          </p:cNvCxnSpPr>
          <p:nvPr/>
        </p:nvCxnSpPr>
        <p:spPr>
          <a:xfrm flipV="1">
            <a:off x="898238" y="3222682"/>
            <a:ext cx="9745313" cy="62306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0" name="Straight Arrow Connector 79">
            <a:extLst>
              <a:ext uri="{FF2B5EF4-FFF2-40B4-BE49-F238E27FC236}">
                <a16:creationId xmlns:a16="http://schemas.microsoft.com/office/drawing/2014/main" id="{A244BBAC-7768-4D45-81E1-4553B270B7BD}"/>
              </a:ext>
            </a:extLst>
          </p:cNvPr>
          <p:cNvCxnSpPr>
            <a:cxnSpLocks/>
            <a:endCxn id="66" idx="1"/>
          </p:cNvCxnSpPr>
          <p:nvPr/>
        </p:nvCxnSpPr>
        <p:spPr>
          <a:xfrm>
            <a:off x="977491" y="3792822"/>
            <a:ext cx="9834759" cy="7124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3" name="Straight Arrow Connector 82">
            <a:extLst>
              <a:ext uri="{FF2B5EF4-FFF2-40B4-BE49-F238E27FC236}">
                <a16:creationId xmlns:a16="http://schemas.microsoft.com/office/drawing/2014/main" id="{B55185D3-7609-4E67-AE22-A61DAF76BEA1}"/>
              </a:ext>
            </a:extLst>
          </p:cNvPr>
          <p:cNvCxnSpPr>
            <a:cxnSpLocks/>
            <a:endCxn id="57" idx="1"/>
          </p:cNvCxnSpPr>
          <p:nvPr/>
        </p:nvCxnSpPr>
        <p:spPr>
          <a:xfrm>
            <a:off x="1161477" y="3804559"/>
            <a:ext cx="9689349" cy="206469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56159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anim calcmode="lin" valueType="num">
                                      <p:cBhvr>
                                        <p:cTn id="60" dur="1000" fill="hold"/>
                                        <p:tgtEl>
                                          <p:spTgt spid="16"/>
                                        </p:tgtEl>
                                        <p:attrNameLst>
                                          <p:attrName>ppt_x</p:attrName>
                                        </p:attrNameLst>
                                      </p:cBhvr>
                                      <p:tavLst>
                                        <p:tav tm="0">
                                          <p:val>
                                            <p:strVal val="#ppt_x"/>
                                          </p:val>
                                        </p:tav>
                                        <p:tav tm="100000">
                                          <p:val>
                                            <p:strVal val="#ppt_x"/>
                                          </p:val>
                                        </p:tav>
                                      </p:tavLst>
                                    </p:anim>
                                    <p:anim calcmode="lin" valueType="num">
                                      <p:cBhvr>
                                        <p:cTn id="61" dur="1000" fill="hold"/>
                                        <p:tgtEl>
                                          <p:spTgt spid="1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0"/>
                                        <p:tgtEl>
                                          <p:spTgt spid="17"/>
                                        </p:tgtEl>
                                      </p:cBhvr>
                                    </p:animEffect>
                                    <p:anim calcmode="lin" valueType="num">
                                      <p:cBhvr>
                                        <p:cTn id="65" dur="1000" fill="hold"/>
                                        <p:tgtEl>
                                          <p:spTgt spid="17"/>
                                        </p:tgtEl>
                                        <p:attrNameLst>
                                          <p:attrName>ppt_x</p:attrName>
                                        </p:attrNameLst>
                                      </p:cBhvr>
                                      <p:tavLst>
                                        <p:tav tm="0">
                                          <p:val>
                                            <p:strVal val="#ppt_x"/>
                                          </p:val>
                                        </p:tav>
                                        <p:tav tm="100000">
                                          <p:val>
                                            <p:strVal val="#ppt_x"/>
                                          </p:val>
                                        </p:tav>
                                      </p:tavLst>
                                    </p:anim>
                                    <p:anim calcmode="lin" valueType="num">
                                      <p:cBhvr>
                                        <p:cTn id="66" dur="1000" fill="hold"/>
                                        <p:tgtEl>
                                          <p:spTgt spid="17"/>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1000"/>
                                        <p:tgtEl>
                                          <p:spTgt spid="22"/>
                                        </p:tgtEl>
                                      </p:cBhvr>
                                    </p:animEffect>
                                    <p:anim calcmode="lin" valueType="num">
                                      <p:cBhvr>
                                        <p:cTn id="70" dur="1000" fill="hold"/>
                                        <p:tgtEl>
                                          <p:spTgt spid="22"/>
                                        </p:tgtEl>
                                        <p:attrNameLst>
                                          <p:attrName>ppt_x</p:attrName>
                                        </p:attrNameLst>
                                      </p:cBhvr>
                                      <p:tavLst>
                                        <p:tav tm="0">
                                          <p:val>
                                            <p:strVal val="#ppt_x"/>
                                          </p:val>
                                        </p:tav>
                                        <p:tav tm="100000">
                                          <p:val>
                                            <p:strVal val="#ppt_x"/>
                                          </p:val>
                                        </p:tav>
                                      </p:tavLst>
                                    </p:anim>
                                    <p:anim calcmode="lin" valueType="num">
                                      <p:cBhvr>
                                        <p:cTn id="71" dur="1000" fill="hold"/>
                                        <p:tgtEl>
                                          <p:spTgt spid="22"/>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1000"/>
                                        <p:tgtEl>
                                          <p:spTgt spid="23"/>
                                        </p:tgtEl>
                                      </p:cBhvr>
                                    </p:animEffect>
                                    <p:anim calcmode="lin" valueType="num">
                                      <p:cBhvr>
                                        <p:cTn id="75" dur="1000" fill="hold"/>
                                        <p:tgtEl>
                                          <p:spTgt spid="23"/>
                                        </p:tgtEl>
                                        <p:attrNameLst>
                                          <p:attrName>ppt_x</p:attrName>
                                        </p:attrNameLst>
                                      </p:cBhvr>
                                      <p:tavLst>
                                        <p:tav tm="0">
                                          <p:val>
                                            <p:strVal val="#ppt_x"/>
                                          </p:val>
                                        </p:tav>
                                        <p:tav tm="100000">
                                          <p:val>
                                            <p:strVal val="#ppt_x"/>
                                          </p:val>
                                        </p:tav>
                                      </p:tavLst>
                                    </p:anim>
                                    <p:anim calcmode="lin" valueType="num">
                                      <p:cBhvr>
                                        <p:cTn id="76" dur="1000" fill="hold"/>
                                        <p:tgtEl>
                                          <p:spTgt spid="23"/>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1000"/>
                                        <p:tgtEl>
                                          <p:spTgt spid="24"/>
                                        </p:tgtEl>
                                      </p:cBhvr>
                                    </p:animEffect>
                                    <p:anim calcmode="lin" valueType="num">
                                      <p:cBhvr>
                                        <p:cTn id="80" dur="1000" fill="hold"/>
                                        <p:tgtEl>
                                          <p:spTgt spid="24"/>
                                        </p:tgtEl>
                                        <p:attrNameLst>
                                          <p:attrName>ppt_x</p:attrName>
                                        </p:attrNameLst>
                                      </p:cBhvr>
                                      <p:tavLst>
                                        <p:tav tm="0">
                                          <p:val>
                                            <p:strVal val="#ppt_x"/>
                                          </p:val>
                                        </p:tav>
                                        <p:tav tm="100000">
                                          <p:val>
                                            <p:strVal val="#ppt_x"/>
                                          </p:val>
                                        </p:tav>
                                      </p:tavLst>
                                    </p:anim>
                                    <p:anim calcmode="lin" valueType="num">
                                      <p:cBhvr>
                                        <p:cTn id="81" dur="1000" fill="hold"/>
                                        <p:tgtEl>
                                          <p:spTgt spid="24"/>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1000"/>
                                        <p:tgtEl>
                                          <p:spTgt spid="25"/>
                                        </p:tgtEl>
                                      </p:cBhvr>
                                    </p:animEffect>
                                    <p:anim calcmode="lin" valueType="num">
                                      <p:cBhvr>
                                        <p:cTn id="85" dur="1000" fill="hold"/>
                                        <p:tgtEl>
                                          <p:spTgt spid="25"/>
                                        </p:tgtEl>
                                        <p:attrNameLst>
                                          <p:attrName>ppt_x</p:attrName>
                                        </p:attrNameLst>
                                      </p:cBhvr>
                                      <p:tavLst>
                                        <p:tav tm="0">
                                          <p:val>
                                            <p:strVal val="#ppt_x"/>
                                          </p:val>
                                        </p:tav>
                                        <p:tav tm="100000">
                                          <p:val>
                                            <p:strVal val="#ppt_x"/>
                                          </p:val>
                                        </p:tav>
                                      </p:tavLst>
                                    </p:anim>
                                    <p:anim calcmode="lin" valueType="num">
                                      <p:cBhvr>
                                        <p:cTn id="8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1000"/>
                                        <p:tgtEl>
                                          <p:spTgt spid="26"/>
                                        </p:tgtEl>
                                      </p:cBhvr>
                                    </p:animEffect>
                                    <p:anim calcmode="lin" valueType="num">
                                      <p:cBhvr>
                                        <p:cTn id="92" dur="1000" fill="hold"/>
                                        <p:tgtEl>
                                          <p:spTgt spid="26"/>
                                        </p:tgtEl>
                                        <p:attrNameLst>
                                          <p:attrName>ppt_x</p:attrName>
                                        </p:attrNameLst>
                                      </p:cBhvr>
                                      <p:tavLst>
                                        <p:tav tm="0">
                                          <p:val>
                                            <p:strVal val="#ppt_x"/>
                                          </p:val>
                                        </p:tav>
                                        <p:tav tm="100000">
                                          <p:val>
                                            <p:strVal val="#ppt_x"/>
                                          </p:val>
                                        </p:tav>
                                      </p:tavLst>
                                    </p:anim>
                                    <p:anim calcmode="lin" valueType="num">
                                      <p:cBhvr>
                                        <p:cTn id="93" dur="1000" fill="hold"/>
                                        <p:tgtEl>
                                          <p:spTgt spid="26"/>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1000"/>
                                        <p:tgtEl>
                                          <p:spTgt spid="27"/>
                                        </p:tgtEl>
                                      </p:cBhvr>
                                    </p:animEffect>
                                    <p:anim calcmode="lin" valueType="num">
                                      <p:cBhvr>
                                        <p:cTn id="97" dur="1000" fill="hold"/>
                                        <p:tgtEl>
                                          <p:spTgt spid="27"/>
                                        </p:tgtEl>
                                        <p:attrNameLst>
                                          <p:attrName>ppt_x</p:attrName>
                                        </p:attrNameLst>
                                      </p:cBhvr>
                                      <p:tavLst>
                                        <p:tav tm="0">
                                          <p:val>
                                            <p:strVal val="#ppt_x"/>
                                          </p:val>
                                        </p:tav>
                                        <p:tav tm="100000">
                                          <p:val>
                                            <p:strVal val="#ppt_x"/>
                                          </p:val>
                                        </p:tav>
                                      </p:tavLst>
                                    </p:anim>
                                    <p:anim calcmode="lin" valueType="num">
                                      <p:cBhvr>
                                        <p:cTn id="98" dur="1000" fill="hold"/>
                                        <p:tgtEl>
                                          <p:spTgt spid="27"/>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1000"/>
                                        <p:tgtEl>
                                          <p:spTgt spid="28"/>
                                        </p:tgtEl>
                                      </p:cBhvr>
                                    </p:animEffect>
                                    <p:anim calcmode="lin" valueType="num">
                                      <p:cBhvr>
                                        <p:cTn id="102" dur="1000" fill="hold"/>
                                        <p:tgtEl>
                                          <p:spTgt spid="28"/>
                                        </p:tgtEl>
                                        <p:attrNameLst>
                                          <p:attrName>ppt_x</p:attrName>
                                        </p:attrNameLst>
                                      </p:cBhvr>
                                      <p:tavLst>
                                        <p:tav tm="0">
                                          <p:val>
                                            <p:strVal val="#ppt_x"/>
                                          </p:val>
                                        </p:tav>
                                        <p:tav tm="100000">
                                          <p:val>
                                            <p:strVal val="#ppt_x"/>
                                          </p:val>
                                        </p:tav>
                                      </p:tavLst>
                                    </p:anim>
                                    <p:anim calcmode="lin" valueType="num">
                                      <p:cBhvr>
                                        <p:cTn id="103" dur="1000" fill="hold"/>
                                        <p:tgtEl>
                                          <p:spTgt spid="28"/>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1000"/>
                                        <p:tgtEl>
                                          <p:spTgt spid="29"/>
                                        </p:tgtEl>
                                      </p:cBhvr>
                                    </p:animEffect>
                                    <p:anim calcmode="lin" valueType="num">
                                      <p:cBhvr>
                                        <p:cTn id="107" dur="1000" fill="hold"/>
                                        <p:tgtEl>
                                          <p:spTgt spid="29"/>
                                        </p:tgtEl>
                                        <p:attrNameLst>
                                          <p:attrName>ppt_x</p:attrName>
                                        </p:attrNameLst>
                                      </p:cBhvr>
                                      <p:tavLst>
                                        <p:tav tm="0">
                                          <p:val>
                                            <p:strVal val="#ppt_x"/>
                                          </p:val>
                                        </p:tav>
                                        <p:tav tm="100000">
                                          <p:val>
                                            <p:strVal val="#ppt_x"/>
                                          </p:val>
                                        </p:tav>
                                      </p:tavLst>
                                    </p:anim>
                                    <p:anim calcmode="lin" valueType="num">
                                      <p:cBhvr>
                                        <p:cTn id="108" dur="1000" fill="hold"/>
                                        <p:tgtEl>
                                          <p:spTgt spid="29"/>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1000"/>
                                        <p:tgtEl>
                                          <p:spTgt spid="30"/>
                                        </p:tgtEl>
                                      </p:cBhvr>
                                    </p:animEffect>
                                    <p:anim calcmode="lin" valueType="num">
                                      <p:cBhvr>
                                        <p:cTn id="112" dur="1000" fill="hold"/>
                                        <p:tgtEl>
                                          <p:spTgt spid="30"/>
                                        </p:tgtEl>
                                        <p:attrNameLst>
                                          <p:attrName>ppt_x</p:attrName>
                                        </p:attrNameLst>
                                      </p:cBhvr>
                                      <p:tavLst>
                                        <p:tav tm="0">
                                          <p:val>
                                            <p:strVal val="#ppt_x"/>
                                          </p:val>
                                        </p:tav>
                                        <p:tav tm="100000">
                                          <p:val>
                                            <p:strVal val="#ppt_x"/>
                                          </p:val>
                                        </p:tav>
                                      </p:tavLst>
                                    </p:anim>
                                    <p:anim calcmode="lin" valueType="num">
                                      <p:cBhvr>
                                        <p:cTn id="113" dur="1000" fill="hold"/>
                                        <p:tgtEl>
                                          <p:spTgt spid="30"/>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31"/>
                                        </p:tgtEl>
                                        <p:attrNameLst>
                                          <p:attrName>style.visibility</p:attrName>
                                        </p:attrNameLst>
                                      </p:cBhvr>
                                      <p:to>
                                        <p:strVal val="visible"/>
                                      </p:to>
                                    </p:set>
                                    <p:animEffect transition="in" filter="fade">
                                      <p:cBhvr>
                                        <p:cTn id="116" dur="1000"/>
                                        <p:tgtEl>
                                          <p:spTgt spid="31"/>
                                        </p:tgtEl>
                                      </p:cBhvr>
                                    </p:animEffect>
                                    <p:anim calcmode="lin" valueType="num">
                                      <p:cBhvr>
                                        <p:cTn id="117" dur="1000" fill="hold"/>
                                        <p:tgtEl>
                                          <p:spTgt spid="31"/>
                                        </p:tgtEl>
                                        <p:attrNameLst>
                                          <p:attrName>ppt_x</p:attrName>
                                        </p:attrNameLst>
                                      </p:cBhvr>
                                      <p:tavLst>
                                        <p:tav tm="0">
                                          <p:val>
                                            <p:strVal val="#ppt_x"/>
                                          </p:val>
                                        </p:tav>
                                        <p:tav tm="100000">
                                          <p:val>
                                            <p:strVal val="#ppt_x"/>
                                          </p:val>
                                        </p:tav>
                                      </p:tavLst>
                                    </p:anim>
                                    <p:anim calcmode="lin" valueType="num">
                                      <p:cBhvr>
                                        <p:cTn id="11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fade">
                                      <p:cBhvr>
                                        <p:cTn id="123" dur="1000"/>
                                        <p:tgtEl>
                                          <p:spTgt spid="32"/>
                                        </p:tgtEl>
                                      </p:cBhvr>
                                    </p:animEffect>
                                    <p:anim calcmode="lin" valueType="num">
                                      <p:cBhvr>
                                        <p:cTn id="124" dur="1000" fill="hold"/>
                                        <p:tgtEl>
                                          <p:spTgt spid="32"/>
                                        </p:tgtEl>
                                        <p:attrNameLst>
                                          <p:attrName>ppt_x</p:attrName>
                                        </p:attrNameLst>
                                      </p:cBhvr>
                                      <p:tavLst>
                                        <p:tav tm="0">
                                          <p:val>
                                            <p:strVal val="#ppt_x"/>
                                          </p:val>
                                        </p:tav>
                                        <p:tav tm="100000">
                                          <p:val>
                                            <p:strVal val="#ppt_x"/>
                                          </p:val>
                                        </p:tav>
                                      </p:tavLst>
                                    </p:anim>
                                    <p:anim calcmode="lin" valueType="num">
                                      <p:cBhvr>
                                        <p:cTn id="125" dur="1000" fill="hold"/>
                                        <p:tgtEl>
                                          <p:spTgt spid="32"/>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fade">
                                      <p:cBhvr>
                                        <p:cTn id="128" dur="1000"/>
                                        <p:tgtEl>
                                          <p:spTgt spid="33"/>
                                        </p:tgtEl>
                                      </p:cBhvr>
                                    </p:animEffect>
                                    <p:anim calcmode="lin" valueType="num">
                                      <p:cBhvr>
                                        <p:cTn id="129" dur="1000" fill="hold"/>
                                        <p:tgtEl>
                                          <p:spTgt spid="33"/>
                                        </p:tgtEl>
                                        <p:attrNameLst>
                                          <p:attrName>ppt_x</p:attrName>
                                        </p:attrNameLst>
                                      </p:cBhvr>
                                      <p:tavLst>
                                        <p:tav tm="0">
                                          <p:val>
                                            <p:strVal val="#ppt_x"/>
                                          </p:val>
                                        </p:tav>
                                        <p:tav tm="100000">
                                          <p:val>
                                            <p:strVal val="#ppt_x"/>
                                          </p:val>
                                        </p:tav>
                                      </p:tavLst>
                                    </p:anim>
                                    <p:anim calcmode="lin" valueType="num">
                                      <p:cBhvr>
                                        <p:cTn id="130" dur="1000" fill="hold"/>
                                        <p:tgtEl>
                                          <p:spTgt spid="33"/>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34"/>
                                        </p:tgtEl>
                                        <p:attrNameLst>
                                          <p:attrName>style.visibility</p:attrName>
                                        </p:attrNameLst>
                                      </p:cBhvr>
                                      <p:to>
                                        <p:strVal val="visible"/>
                                      </p:to>
                                    </p:set>
                                    <p:animEffect transition="in" filter="fade">
                                      <p:cBhvr>
                                        <p:cTn id="133" dur="1000"/>
                                        <p:tgtEl>
                                          <p:spTgt spid="34"/>
                                        </p:tgtEl>
                                      </p:cBhvr>
                                    </p:animEffect>
                                    <p:anim calcmode="lin" valueType="num">
                                      <p:cBhvr>
                                        <p:cTn id="134" dur="1000" fill="hold"/>
                                        <p:tgtEl>
                                          <p:spTgt spid="34"/>
                                        </p:tgtEl>
                                        <p:attrNameLst>
                                          <p:attrName>ppt_x</p:attrName>
                                        </p:attrNameLst>
                                      </p:cBhvr>
                                      <p:tavLst>
                                        <p:tav tm="0">
                                          <p:val>
                                            <p:strVal val="#ppt_x"/>
                                          </p:val>
                                        </p:tav>
                                        <p:tav tm="100000">
                                          <p:val>
                                            <p:strVal val="#ppt_x"/>
                                          </p:val>
                                        </p:tav>
                                      </p:tavLst>
                                    </p:anim>
                                    <p:anim calcmode="lin" valueType="num">
                                      <p:cBhvr>
                                        <p:cTn id="135" dur="1000" fill="hold"/>
                                        <p:tgtEl>
                                          <p:spTgt spid="34"/>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35"/>
                                        </p:tgtEl>
                                        <p:attrNameLst>
                                          <p:attrName>style.visibility</p:attrName>
                                        </p:attrNameLst>
                                      </p:cBhvr>
                                      <p:to>
                                        <p:strVal val="visible"/>
                                      </p:to>
                                    </p:set>
                                    <p:animEffect transition="in" filter="fade">
                                      <p:cBhvr>
                                        <p:cTn id="138" dur="1000"/>
                                        <p:tgtEl>
                                          <p:spTgt spid="35"/>
                                        </p:tgtEl>
                                      </p:cBhvr>
                                    </p:animEffect>
                                    <p:anim calcmode="lin" valueType="num">
                                      <p:cBhvr>
                                        <p:cTn id="139" dur="1000" fill="hold"/>
                                        <p:tgtEl>
                                          <p:spTgt spid="35"/>
                                        </p:tgtEl>
                                        <p:attrNameLst>
                                          <p:attrName>ppt_x</p:attrName>
                                        </p:attrNameLst>
                                      </p:cBhvr>
                                      <p:tavLst>
                                        <p:tav tm="0">
                                          <p:val>
                                            <p:strVal val="#ppt_x"/>
                                          </p:val>
                                        </p:tav>
                                        <p:tav tm="100000">
                                          <p:val>
                                            <p:strVal val="#ppt_x"/>
                                          </p:val>
                                        </p:tav>
                                      </p:tavLst>
                                    </p:anim>
                                    <p:anim calcmode="lin" valueType="num">
                                      <p:cBhvr>
                                        <p:cTn id="14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grpId="0" nodeType="clickEffect">
                                  <p:stCondLst>
                                    <p:cond delay="0"/>
                                  </p:stCondLst>
                                  <p:childTnLst>
                                    <p:set>
                                      <p:cBhvr>
                                        <p:cTn id="144" dur="1" fill="hold">
                                          <p:stCondLst>
                                            <p:cond delay="0"/>
                                          </p:stCondLst>
                                        </p:cTn>
                                        <p:tgtEl>
                                          <p:spTgt spid="36"/>
                                        </p:tgtEl>
                                        <p:attrNameLst>
                                          <p:attrName>style.visibility</p:attrName>
                                        </p:attrNameLst>
                                      </p:cBhvr>
                                      <p:to>
                                        <p:strVal val="visible"/>
                                      </p:to>
                                    </p:set>
                                    <p:animEffect transition="in" filter="fade">
                                      <p:cBhvr>
                                        <p:cTn id="145" dur="1000"/>
                                        <p:tgtEl>
                                          <p:spTgt spid="36"/>
                                        </p:tgtEl>
                                      </p:cBhvr>
                                    </p:animEffect>
                                    <p:anim calcmode="lin" valueType="num">
                                      <p:cBhvr>
                                        <p:cTn id="146" dur="1000" fill="hold"/>
                                        <p:tgtEl>
                                          <p:spTgt spid="36"/>
                                        </p:tgtEl>
                                        <p:attrNameLst>
                                          <p:attrName>ppt_x</p:attrName>
                                        </p:attrNameLst>
                                      </p:cBhvr>
                                      <p:tavLst>
                                        <p:tav tm="0">
                                          <p:val>
                                            <p:strVal val="#ppt_x"/>
                                          </p:val>
                                        </p:tav>
                                        <p:tav tm="100000">
                                          <p:val>
                                            <p:strVal val="#ppt_x"/>
                                          </p:val>
                                        </p:tav>
                                      </p:tavLst>
                                    </p:anim>
                                    <p:anim calcmode="lin" valueType="num">
                                      <p:cBhvr>
                                        <p:cTn id="147" dur="1000" fill="hold"/>
                                        <p:tgtEl>
                                          <p:spTgt spid="36"/>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Effect transition="in" filter="fade">
                                      <p:cBhvr>
                                        <p:cTn id="150" dur="1000"/>
                                        <p:tgtEl>
                                          <p:spTgt spid="37"/>
                                        </p:tgtEl>
                                      </p:cBhvr>
                                    </p:animEffect>
                                    <p:anim calcmode="lin" valueType="num">
                                      <p:cBhvr>
                                        <p:cTn id="151" dur="1000" fill="hold"/>
                                        <p:tgtEl>
                                          <p:spTgt spid="37"/>
                                        </p:tgtEl>
                                        <p:attrNameLst>
                                          <p:attrName>ppt_x</p:attrName>
                                        </p:attrNameLst>
                                      </p:cBhvr>
                                      <p:tavLst>
                                        <p:tav tm="0">
                                          <p:val>
                                            <p:strVal val="#ppt_x"/>
                                          </p:val>
                                        </p:tav>
                                        <p:tav tm="100000">
                                          <p:val>
                                            <p:strVal val="#ppt_x"/>
                                          </p:val>
                                        </p:tav>
                                      </p:tavLst>
                                    </p:anim>
                                    <p:anim calcmode="lin" valueType="num">
                                      <p:cBhvr>
                                        <p:cTn id="15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grpId="0" nodeType="clickEffect">
                                  <p:stCondLst>
                                    <p:cond delay="0"/>
                                  </p:stCondLst>
                                  <p:childTnLst>
                                    <p:set>
                                      <p:cBhvr>
                                        <p:cTn id="156" dur="1" fill="hold">
                                          <p:stCondLst>
                                            <p:cond delay="0"/>
                                          </p:stCondLst>
                                        </p:cTn>
                                        <p:tgtEl>
                                          <p:spTgt spid="4"/>
                                        </p:tgtEl>
                                        <p:attrNameLst>
                                          <p:attrName>style.visibility</p:attrName>
                                        </p:attrNameLst>
                                      </p:cBhvr>
                                      <p:to>
                                        <p:strVal val="visible"/>
                                      </p:to>
                                    </p:set>
                                    <p:animEffect transition="in" filter="dissolve">
                                      <p:cBhvr>
                                        <p:cTn id="157" dur="500"/>
                                        <p:tgtEl>
                                          <p:spTgt spid="4"/>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39"/>
                                        </p:tgtEl>
                                        <p:attrNameLst>
                                          <p:attrName>style.visibility</p:attrName>
                                        </p:attrNameLst>
                                      </p:cBhvr>
                                      <p:to>
                                        <p:strVal val="visible"/>
                                      </p:to>
                                    </p:set>
                                    <p:animEffect transition="in" filter="dissolve">
                                      <p:cBhvr>
                                        <p:cTn id="160" dur="500"/>
                                        <p:tgtEl>
                                          <p:spTgt spid="39"/>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41"/>
                                        </p:tgtEl>
                                        <p:attrNameLst>
                                          <p:attrName>style.visibility</p:attrName>
                                        </p:attrNameLst>
                                      </p:cBhvr>
                                      <p:to>
                                        <p:strVal val="visible"/>
                                      </p:to>
                                    </p:set>
                                    <p:animEffect transition="in" filter="dissolve">
                                      <p:cBhvr>
                                        <p:cTn id="163" dur="500"/>
                                        <p:tgtEl>
                                          <p:spTgt spid="41"/>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42"/>
                                        </p:tgtEl>
                                        <p:attrNameLst>
                                          <p:attrName>style.visibility</p:attrName>
                                        </p:attrNameLst>
                                      </p:cBhvr>
                                      <p:to>
                                        <p:strVal val="visible"/>
                                      </p:to>
                                    </p:set>
                                    <p:animEffect transition="in" filter="dissolve">
                                      <p:cBhvr>
                                        <p:cTn id="166" dur="500"/>
                                        <p:tgtEl>
                                          <p:spTgt spid="42"/>
                                        </p:tgtEl>
                                      </p:cBhvr>
                                    </p:animEffect>
                                  </p:childTnLst>
                                </p:cTn>
                              </p:par>
                            </p:childTnLst>
                          </p:cTn>
                        </p:par>
                      </p:childTnLst>
                    </p:cTn>
                  </p:par>
                  <p:par>
                    <p:cTn id="167" fill="hold">
                      <p:stCondLst>
                        <p:cond delay="indefinite"/>
                      </p:stCondLst>
                      <p:childTnLst>
                        <p:par>
                          <p:cTn id="168" fill="hold">
                            <p:stCondLst>
                              <p:cond delay="0"/>
                            </p:stCondLst>
                            <p:childTnLst>
                              <p:par>
                                <p:cTn id="169" presetID="31" presetClass="entr" presetSubtype="0" fill="hold" grpId="0" nodeType="clickEffect">
                                  <p:stCondLst>
                                    <p:cond delay="0"/>
                                  </p:stCondLst>
                                  <p:childTnLst>
                                    <p:set>
                                      <p:cBhvr>
                                        <p:cTn id="170" dur="1" fill="hold">
                                          <p:stCondLst>
                                            <p:cond delay="0"/>
                                          </p:stCondLst>
                                        </p:cTn>
                                        <p:tgtEl>
                                          <p:spTgt spid="38"/>
                                        </p:tgtEl>
                                        <p:attrNameLst>
                                          <p:attrName>style.visibility</p:attrName>
                                        </p:attrNameLst>
                                      </p:cBhvr>
                                      <p:to>
                                        <p:strVal val="visible"/>
                                      </p:to>
                                    </p:set>
                                    <p:anim calcmode="lin" valueType="num">
                                      <p:cBhvr>
                                        <p:cTn id="171" dur="1000" fill="hold"/>
                                        <p:tgtEl>
                                          <p:spTgt spid="38"/>
                                        </p:tgtEl>
                                        <p:attrNameLst>
                                          <p:attrName>ppt_w</p:attrName>
                                        </p:attrNameLst>
                                      </p:cBhvr>
                                      <p:tavLst>
                                        <p:tav tm="0">
                                          <p:val>
                                            <p:fltVal val="0"/>
                                          </p:val>
                                        </p:tav>
                                        <p:tav tm="100000">
                                          <p:val>
                                            <p:strVal val="#ppt_w"/>
                                          </p:val>
                                        </p:tav>
                                      </p:tavLst>
                                    </p:anim>
                                    <p:anim calcmode="lin" valueType="num">
                                      <p:cBhvr>
                                        <p:cTn id="172" dur="1000" fill="hold"/>
                                        <p:tgtEl>
                                          <p:spTgt spid="38"/>
                                        </p:tgtEl>
                                        <p:attrNameLst>
                                          <p:attrName>ppt_h</p:attrName>
                                        </p:attrNameLst>
                                      </p:cBhvr>
                                      <p:tavLst>
                                        <p:tav tm="0">
                                          <p:val>
                                            <p:fltVal val="0"/>
                                          </p:val>
                                        </p:tav>
                                        <p:tav tm="100000">
                                          <p:val>
                                            <p:strVal val="#ppt_h"/>
                                          </p:val>
                                        </p:tav>
                                      </p:tavLst>
                                    </p:anim>
                                    <p:anim calcmode="lin" valueType="num">
                                      <p:cBhvr>
                                        <p:cTn id="173" dur="1000" fill="hold"/>
                                        <p:tgtEl>
                                          <p:spTgt spid="38"/>
                                        </p:tgtEl>
                                        <p:attrNameLst>
                                          <p:attrName>style.rotation</p:attrName>
                                        </p:attrNameLst>
                                      </p:cBhvr>
                                      <p:tavLst>
                                        <p:tav tm="0">
                                          <p:val>
                                            <p:fltVal val="90"/>
                                          </p:val>
                                        </p:tav>
                                        <p:tav tm="100000">
                                          <p:val>
                                            <p:fltVal val="0"/>
                                          </p:val>
                                        </p:tav>
                                      </p:tavLst>
                                    </p:anim>
                                    <p:animEffect transition="in" filter="fade">
                                      <p:cBhvr>
                                        <p:cTn id="174" dur="1000"/>
                                        <p:tgtEl>
                                          <p:spTgt spid="38"/>
                                        </p:tgtEl>
                                      </p:cBhvr>
                                    </p:animEffect>
                                  </p:childTnLst>
                                </p:cTn>
                              </p:par>
                              <p:par>
                                <p:cTn id="175" presetID="31" presetClass="entr" presetSubtype="0" fill="hold" nodeType="withEffect">
                                  <p:stCondLst>
                                    <p:cond delay="0"/>
                                  </p:stCondLst>
                                  <p:childTnLst>
                                    <p:set>
                                      <p:cBhvr>
                                        <p:cTn id="176" dur="1" fill="hold">
                                          <p:stCondLst>
                                            <p:cond delay="0"/>
                                          </p:stCondLst>
                                        </p:cTn>
                                        <p:tgtEl>
                                          <p:spTgt spid="43"/>
                                        </p:tgtEl>
                                        <p:attrNameLst>
                                          <p:attrName>style.visibility</p:attrName>
                                        </p:attrNameLst>
                                      </p:cBhvr>
                                      <p:to>
                                        <p:strVal val="visible"/>
                                      </p:to>
                                    </p:set>
                                    <p:anim calcmode="lin" valueType="num">
                                      <p:cBhvr>
                                        <p:cTn id="177" dur="1000" fill="hold"/>
                                        <p:tgtEl>
                                          <p:spTgt spid="43"/>
                                        </p:tgtEl>
                                        <p:attrNameLst>
                                          <p:attrName>ppt_w</p:attrName>
                                        </p:attrNameLst>
                                      </p:cBhvr>
                                      <p:tavLst>
                                        <p:tav tm="0">
                                          <p:val>
                                            <p:fltVal val="0"/>
                                          </p:val>
                                        </p:tav>
                                        <p:tav tm="100000">
                                          <p:val>
                                            <p:strVal val="#ppt_w"/>
                                          </p:val>
                                        </p:tav>
                                      </p:tavLst>
                                    </p:anim>
                                    <p:anim calcmode="lin" valueType="num">
                                      <p:cBhvr>
                                        <p:cTn id="178" dur="1000" fill="hold"/>
                                        <p:tgtEl>
                                          <p:spTgt spid="43"/>
                                        </p:tgtEl>
                                        <p:attrNameLst>
                                          <p:attrName>ppt_h</p:attrName>
                                        </p:attrNameLst>
                                      </p:cBhvr>
                                      <p:tavLst>
                                        <p:tav tm="0">
                                          <p:val>
                                            <p:fltVal val="0"/>
                                          </p:val>
                                        </p:tav>
                                        <p:tav tm="100000">
                                          <p:val>
                                            <p:strVal val="#ppt_h"/>
                                          </p:val>
                                        </p:tav>
                                      </p:tavLst>
                                    </p:anim>
                                    <p:anim calcmode="lin" valueType="num">
                                      <p:cBhvr>
                                        <p:cTn id="179" dur="1000" fill="hold"/>
                                        <p:tgtEl>
                                          <p:spTgt spid="43"/>
                                        </p:tgtEl>
                                        <p:attrNameLst>
                                          <p:attrName>style.rotation</p:attrName>
                                        </p:attrNameLst>
                                      </p:cBhvr>
                                      <p:tavLst>
                                        <p:tav tm="0">
                                          <p:val>
                                            <p:fltVal val="90"/>
                                          </p:val>
                                        </p:tav>
                                        <p:tav tm="100000">
                                          <p:val>
                                            <p:fltVal val="0"/>
                                          </p:val>
                                        </p:tav>
                                      </p:tavLst>
                                    </p:anim>
                                    <p:animEffect transition="in" filter="fade">
                                      <p:cBhvr>
                                        <p:cTn id="180" dur="1000"/>
                                        <p:tgtEl>
                                          <p:spTgt spid="43"/>
                                        </p:tgtEl>
                                      </p:cBhvr>
                                    </p:animEffect>
                                  </p:childTnLst>
                                </p:cTn>
                              </p:par>
                              <p:par>
                                <p:cTn id="181" presetID="31" presetClass="entr" presetSubtype="0" fill="hold" nodeType="withEffect">
                                  <p:stCondLst>
                                    <p:cond delay="0"/>
                                  </p:stCondLst>
                                  <p:childTnLst>
                                    <p:set>
                                      <p:cBhvr>
                                        <p:cTn id="182" dur="1" fill="hold">
                                          <p:stCondLst>
                                            <p:cond delay="0"/>
                                          </p:stCondLst>
                                        </p:cTn>
                                        <p:tgtEl>
                                          <p:spTgt spid="52"/>
                                        </p:tgtEl>
                                        <p:attrNameLst>
                                          <p:attrName>style.visibility</p:attrName>
                                        </p:attrNameLst>
                                      </p:cBhvr>
                                      <p:to>
                                        <p:strVal val="visible"/>
                                      </p:to>
                                    </p:set>
                                    <p:anim calcmode="lin" valueType="num">
                                      <p:cBhvr>
                                        <p:cTn id="183" dur="1000" fill="hold"/>
                                        <p:tgtEl>
                                          <p:spTgt spid="52"/>
                                        </p:tgtEl>
                                        <p:attrNameLst>
                                          <p:attrName>ppt_w</p:attrName>
                                        </p:attrNameLst>
                                      </p:cBhvr>
                                      <p:tavLst>
                                        <p:tav tm="0">
                                          <p:val>
                                            <p:fltVal val="0"/>
                                          </p:val>
                                        </p:tav>
                                        <p:tav tm="100000">
                                          <p:val>
                                            <p:strVal val="#ppt_w"/>
                                          </p:val>
                                        </p:tav>
                                      </p:tavLst>
                                    </p:anim>
                                    <p:anim calcmode="lin" valueType="num">
                                      <p:cBhvr>
                                        <p:cTn id="184" dur="1000" fill="hold"/>
                                        <p:tgtEl>
                                          <p:spTgt spid="52"/>
                                        </p:tgtEl>
                                        <p:attrNameLst>
                                          <p:attrName>ppt_h</p:attrName>
                                        </p:attrNameLst>
                                      </p:cBhvr>
                                      <p:tavLst>
                                        <p:tav tm="0">
                                          <p:val>
                                            <p:fltVal val="0"/>
                                          </p:val>
                                        </p:tav>
                                        <p:tav tm="100000">
                                          <p:val>
                                            <p:strVal val="#ppt_h"/>
                                          </p:val>
                                        </p:tav>
                                      </p:tavLst>
                                    </p:anim>
                                    <p:anim calcmode="lin" valueType="num">
                                      <p:cBhvr>
                                        <p:cTn id="185" dur="1000" fill="hold"/>
                                        <p:tgtEl>
                                          <p:spTgt spid="52"/>
                                        </p:tgtEl>
                                        <p:attrNameLst>
                                          <p:attrName>style.rotation</p:attrName>
                                        </p:attrNameLst>
                                      </p:cBhvr>
                                      <p:tavLst>
                                        <p:tav tm="0">
                                          <p:val>
                                            <p:fltVal val="90"/>
                                          </p:val>
                                        </p:tav>
                                        <p:tav tm="100000">
                                          <p:val>
                                            <p:fltVal val="0"/>
                                          </p:val>
                                        </p:tav>
                                      </p:tavLst>
                                    </p:anim>
                                    <p:animEffect transition="in" filter="fade">
                                      <p:cBhvr>
                                        <p:cTn id="186" dur="1000"/>
                                        <p:tgtEl>
                                          <p:spTgt spid="52"/>
                                        </p:tgtEl>
                                      </p:cBhvr>
                                    </p:animEffect>
                                  </p:childTnLst>
                                </p:cTn>
                              </p:par>
                              <p:par>
                                <p:cTn id="187" presetID="31" presetClass="entr" presetSubtype="0" fill="hold" nodeType="withEffect">
                                  <p:stCondLst>
                                    <p:cond delay="0"/>
                                  </p:stCondLst>
                                  <p:childTnLst>
                                    <p:set>
                                      <p:cBhvr>
                                        <p:cTn id="188" dur="1" fill="hold">
                                          <p:stCondLst>
                                            <p:cond delay="0"/>
                                          </p:stCondLst>
                                        </p:cTn>
                                        <p:tgtEl>
                                          <p:spTgt spid="54"/>
                                        </p:tgtEl>
                                        <p:attrNameLst>
                                          <p:attrName>style.visibility</p:attrName>
                                        </p:attrNameLst>
                                      </p:cBhvr>
                                      <p:to>
                                        <p:strVal val="visible"/>
                                      </p:to>
                                    </p:set>
                                    <p:anim calcmode="lin" valueType="num">
                                      <p:cBhvr>
                                        <p:cTn id="189" dur="1000" fill="hold"/>
                                        <p:tgtEl>
                                          <p:spTgt spid="54"/>
                                        </p:tgtEl>
                                        <p:attrNameLst>
                                          <p:attrName>ppt_w</p:attrName>
                                        </p:attrNameLst>
                                      </p:cBhvr>
                                      <p:tavLst>
                                        <p:tav tm="0">
                                          <p:val>
                                            <p:fltVal val="0"/>
                                          </p:val>
                                        </p:tav>
                                        <p:tav tm="100000">
                                          <p:val>
                                            <p:strVal val="#ppt_w"/>
                                          </p:val>
                                        </p:tav>
                                      </p:tavLst>
                                    </p:anim>
                                    <p:anim calcmode="lin" valueType="num">
                                      <p:cBhvr>
                                        <p:cTn id="190" dur="1000" fill="hold"/>
                                        <p:tgtEl>
                                          <p:spTgt spid="54"/>
                                        </p:tgtEl>
                                        <p:attrNameLst>
                                          <p:attrName>ppt_h</p:attrName>
                                        </p:attrNameLst>
                                      </p:cBhvr>
                                      <p:tavLst>
                                        <p:tav tm="0">
                                          <p:val>
                                            <p:fltVal val="0"/>
                                          </p:val>
                                        </p:tav>
                                        <p:tav tm="100000">
                                          <p:val>
                                            <p:strVal val="#ppt_h"/>
                                          </p:val>
                                        </p:tav>
                                      </p:tavLst>
                                    </p:anim>
                                    <p:anim calcmode="lin" valueType="num">
                                      <p:cBhvr>
                                        <p:cTn id="191" dur="1000" fill="hold"/>
                                        <p:tgtEl>
                                          <p:spTgt spid="54"/>
                                        </p:tgtEl>
                                        <p:attrNameLst>
                                          <p:attrName>style.rotation</p:attrName>
                                        </p:attrNameLst>
                                      </p:cBhvr>
                                      <p:tavLst>
                                        <p:tav tm="0">
                                          <p:val>
                                            <p:fltVal val="90"/>
                                          </p:val>
                                        </p:tav>
                                        <p:tav tm="100000">
                                          <p:val>
                                            <p:fltVal val="0"/>
                                          </p:val>
                                        </p:tav>
                                      </p:tavLst>
                                    </p:anim>
                                    <p:animEffect transition="in" filter="fade">
                                      <p:cBhvr>
                                        <p:cTn id="192" dur="1000"/>
                                        <p:tgtEl>
                                          <p:spTgt spid="54"/>
                                        </p:tgtEl>
                                      </p:cBhvr>
                                    </p:animEffect>
                                  </p:childTnLst>
                                </p:cTn>
                              </p:par>
                              <p:par>
                                <p:cTn id="193" presetID="31" presetClass="entr" presetSubtype="0" fill="hold" nodeType="withEffect">
                                  <p:stCondLst>
                                    <p:cond delay="0"/>
                                  </p:stCondLst>
                                  <p:childTnLst>
                                    <p:set>
                                      <p:cBhvr>
                                        <p:cTn id="194" dur="1" fill="hold">
                                          <p:stCondLst>
                                            <p:cond delay="0"/>
                                          </p:stCondLst>
                                        </p:cTn>
                                        <p:tgtEl>
                                          <p:spTgt spid="56"/>
                                        </p:tgtEl>
                                        <p:attrNameLst>
                                          <p:attrName>style.visibility</p:attrName>
                                        </p:attrNameLst>
                                      </p:cBhvr>
                                      <p:to>
                                        <p:strVal val="visible"/>
                                      </p:to>
                                    </p:set>
                                    <p:anim calcmode="lin" valueType="num">
                                      <p:cBhvr>
                                        <p:cTn id="195" dur="1000" fill="hold"/>
                                        <p:tgtEl>
                                          <p:spTgt spid="56"/>
                                        </p:tgtEl>
                                        <p:attrNameLst>
                                          <p:attrName>ppt_w</p:attrName>
                                        </p:attrNameLst>
                                      </p:cBhvr>
                                      <p:tavLst>
                                        <p:tav tm="0">
                                          <p:val>
                                            <p:fltVal val="0"/>
                                          </p:val>
                                        </p:tav>
                                        <p:tav tm="100000">
                                          <p:val>
                                            <p:strVal val="#ppt_w"/>
                                          </p:val>
                                        </p:tav>
                                      </p:tavLst>
                                    </p:anim>
                                    <p:anim calcmode="lin" valueType="num">
                                      <p:cBhvr>
                                        <p:cTn id="196" dur="1000" fill="hold"/>
                                        <p:tgtEl>
                                          <p:spTgt spid="56"/>
                                        </p:tgtEl>
                                        <p:attrNameLst>
                                          <p:attrName>ppt_h</p:attrName>
                                        </p:attrNameLst>
                                      </p:cBhvr>
                                      <p:tavLst>
                                        <p:tav tm="0">
                                          <p:val>
                                            <p:fltVal val="0"/>
                                          </p:val>
                                        </p:tav>
                                        <p:tav tm="100000">
                                          <p:val>
                                            <p:strVal val="#ppt_h"/>
                                          </p:val>
                                        </p:tav>
                                      </p:tavLst>
                                    </p:anim>
                                    <p:anim calcmode="lin" valueType="num">
                                      <p:cBhvr>
                                        <p:cTn id="197" dur="1000" fill="hold"/>
                                        <p:tgtEl>
                                          <p:spTgt spid="56"/>
                                        </p:tgtEl>
                                        <p:attrNameLst>
                                          <p:attrName>style.rotation</p:attrName>
                                        </p:attrNameLst>
                                      </p:cBhvr>
                                      <p:tavLst>
                                        <p:tav tm="0">
                                          <p:val>
                                            <p:fltVal val="90"/>
                                          </p:val>
                                        </p:tav>
                                        <p:tav tm="100000">
                                          <p:val>
                                            <p:fltVal val="0"/>
                                          </p:val>
                                        </p:tav>
                                      </p:tavLst>
                                    </p:anim>
                                    <p:animEffect transition="in" filter="fade">
                                      <p:cBhvr>
                                        <p:cTn id="198" dur="1000"/>
                                        <p:tgtEl>
                                          <p:spTgt spid="56"/>
                                        </p:tgtEl>
                                      </p:cBhvr>
                                    </p:animEffect>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9"/>
                                        </p:tgtEl>
                                        <p:attrNameLst>
                                          <p:attrName>style.visibility</p:attrName>
                                        </p:attrNameLst>
                                      </p:cBhvr>
                                      <p:to>
                                        <p:strVal val="visible"/>
                                      </p:to>
                                    </p:set>
                                    <p:anim calcmode="lin" valueType="num">
                                      <p:cBhvr additive="base">
                                        <p:cTn id="203" dur="500" fill="hold"/>
                                        <p:tgtEl>
                                          <p:spTgt spid="9"/>
                                        </p:tgtEl>
                                        <p:attrNameLst>
                                          <p:attrName>ppt_x</p:attrName>
                                        </p:attrNameLst>
                                      </p:cBhvr>
                                      <p:tavLst>
                                        <p:tav tm="0">
                                          <p:val>
                                            <p:strVal val="#ppt_x"/>
                                          </p:val>
                                        </p:tav>
                                        <p:tav tm="100000">
                                          <p:val>
                                            <p:strVal val="#ppt_x"/>
                                          </p:val>
                                        </p:tav>
                                      </p:tavLst>
                                    </p:anim>
                                    <p:anim calcmode="lin" valueType="num">
                                      <p:cBhvr additive="base">
                                        <p:cTn id="204" dur="500" fill="hold"/>
                                        <p:tgtEl>
                                          <p:spTgt spid="9"/>
                                        </p:tgtEl>
                                        <p:attrNameLst>
                                          <p:attrName>ppt_y</p:attrName>
                                        </p:attrNameLst>
                                      </p:cBhvr>
                                      <p:tavLst>
                                        <p:tav tm="0">
                                          <p:val>
                                            <p:strVal val="1+#ppt_h/2"/>
                                          </p:val>
                                        </p:tav>
                                        <p:tav tm="100000">
                                          <p:val>
                                            <p:strVal val="#ppt_y"/>
                                          </p:val>
                                        </p:tav>
                                      </p:tavLst>
                                    </p:anim>
                                  </p:childTnLst>
                                </p:cTn>
                              </p:par>
                              <p:par>
                                <p:cTn id="205" presetID="2" presetClass="entr" presetSubtype="4" fill="hold" grpId="0" nodeType="withEffect">
                                  <p:stCondLst>
                                    <p:cond delay="0"/>
                                  </p:stCondLst>
                                  <p:childTnLst>
                                    <p:set>
                                      <p:cBhvr>
                                        <p:cTn id="206" dur="1" fill="hold">
                                          <p:stCondLst>
                                            <p:cond delay="0"/>
                                          </p:stCondLst>
                                        </p:cTn>
                                        <p:tgtEl>
                                          <p:spTgt spid="44"/>
                                        </p:tgtEl>
                                        <p:attrNameLst>
                                          <p:attrName>style.visibility</p:attrName>
                                        </p:attrNameLst>
                                      </p:cBhvr>
                                      <p:to>
                                        <p:strVal val="visible"/>
                                      </p:to>
                                    </p:set>
                                    <p:anim calcmode="lin" valueType="num">
                                      <p:cBhvr additive="base">
                                        <p:cTn id="207" dur="500" fill="hold"/>
                                        <p:tgtEl>
                                          <p:spTgt spid="44"/>
                                        </p:tgtEl>
                                        <p:attrNameLst>
                                          <p:attrName>ppt_x</p:attrName>
                                        </p:attrNameLst>
                                      </p:cBhvr>
                                      <p:tavLst>
                                        <p:tav tm="0">
                                          <p:val>
                                            <p:strVal val="#ppt_x"/>
                                          </p:val>
                                        </p:tav>
                                        <p:tav tm="100000">
                                          <p:val>
                                            <p:strVal val="#ppt_x"/>
                                          </p:val>
                                        </p:tav>
                                      </p:tavLst>
                                    </p:anim>
                                    <p:anim calcmode="lin" valueType="num">
                                      <p:cBhvr additive="base">
                                        <p:cTn id="208" dur="500" fill="hold"/>
                                        <p:tgtEl>
                                          <p:spTgt spid="44"/>
                                        </p:tgtEl>
                                        <p:attrNameLst>
                                          <p:attrName>ppt_y</p:attrName>
                                        </p:attrNameLst>
                                      </p:cBhvr>
                                      <p:tavLst>
                                        <p:tav tm="0">
                                          <p:val>
                                            <p:strVal val="1+#ppt_h/2"/>
                                          </p:val>
                                        </p:tav>
                                        <p:tav tm="100000">
                                          <p:val>
                                            <p:strVal val="#ppt_y"/>
                                          </p:val>
                                        </p:tav>
                                      </p:tavLst>
                                    </p:anim>
                                  </p:childTnLst>
                                </p:cTn>
                              </p:par>
                              <p:par>
                                <p:cTn id="209" presetID="2" presetClass="entr" presetSubtype="4" fill="hold" grpId="0" nodeType="withEffect">
                                  <p:stCondLst>
                                    <p:cond delay="0"/>
                                  </p:stCondLst>
                                  <p:childTnLst>
                                    <p:set>
                                      <p:cBhvr>
                                        <p:cTn id="210" dur="1" fill="hold">
                                          <p:stCondLst>
                                            <p:cond delay="0"/>
                                          </p:stCondLst>
                                        </p:cTn>
                                        <p:tgtEl>
                                          <p:spTgt spid="45"/>
                                        </p:tgtEl>
                                        <p:attrNameLst>
                                          <p:attrName>style.visibility</p:attrName>
                                        </p:attrNameLst>
                                      </p:cBhvr>
                                      <p:to>
                                        <p:strVal val="visible"/>
                                      </p:to>
                                    </p:set>
                                    <p:anim calcmode="lin" valueType="num">
                                      <p:cBhvr additive="base">
                                        <p:cTn id="211" dur="500" fill="hold"/>
                                        <p:tgtEl>
                                          <p:spTgt spid="45"/>
                                        </p:tgtEl>
                                        <p:attrNameLst>
                                          <p:attrName>ppt_x</p:attrName>
                                        </p:attrNameLst>
                                      </p:cBhvr>
                                      <p:tavLst>
                                        <p:tav tm="0">
                                          <p:val>
                                            <p:strVal val="#ppt_x"/>
                                          </p:val>
                                        </p:tav>
                                        <p:tav tm="100000">
                                          <p:val>
                                            <p:strVal val="#ppt_x"/>
                                          </p:val>
                                        </p:tav>
                                      </p:tavLst>
                                    </p:anim>
                                    <p:anim calcmode="lin" valueType="num">
                                      <p:cBhvr additive="base">
                                        <p:cTn id="212" dur="500" fill="hold"/>
                                        <p:tgtEl>
                                          <p:spTgt spid="45"/>
                                        </p:tgtEl>
                                        <p:attrNameLst>
                                          <p:attrName>ppt_y</p:attrName>
                                        </p:attrNameLst>
                                      </p:cBhvr>
                                      <p:tavLst>
                                        <p:tav tm="0">
                                          <p:val>
                                            <p:strVal val="1+#ppt_h/2"/>
                                          </p:val>
                                        </p:tav>
                                        <p:tav tm="100000">
                                          <p:val>
                                            <p:strVal val="#ppt_y"/>
                                          </p:val>
                                        </p:tav>
                                      </p:tavLst>
                                    </p:anim>
                                  </p:childTnLst>
                                </p:cTn>
                              </p:par>
                              <p:par>
                                <p:cTn id="213" presetID="2" presetClass="entr" presetSubtype="4" fill="hold" grpId="0" nodeType="withEffect">
                                  <p:stCondLst>
                                    <p:cond delay="0"/>
                                  </p:stCondLst>
                                  <p:childTnLst>
                                    <p:set>
                                      <p:cBhvr>
                                        <p:cTn id="214" dur="1" fill="hold">
                                          <p:stCondLst>
                                            <p:cond delay="0"/>
                                          </p:stCondLst>
                                        </p:cTn>
                                        <p:tgtEl>
                                          <p:spTgt spid="46"/>
                                        </p:tgtEl>
                                        <p:attrNameLst>
                                          <p:attrName>style.visibility</p:attrName>
                                        </p:attrNameLst>
                                      </p:cBhvr>
                                      <p:to>
                                        <p:strVal val="visible"/>
                                      </p:to>
                                    </p:set>
                                    <p:anim calcmode="lin" valueType="num">
                                      <p:cBhvr additive="base">
                                        <p:cTn id="215" dur="500" fill="hold"/>
                                        <p:tgtEl>
                                          <p:spTgt spid="46"/>
                                        </p:tgtEl>
                                        <p:attrNameLst>
                                          <p:attrName>ppt_x</p:attrName>
                                        </p:attrNameLst>
                                      </p:cBhvr>
                                      <p:tavLst>
                                        <p:tav tm="0">
                                          <p:val>
                                            <p:strVal val="#ppt_x"/>
                                          </p:val>
                                        </p:tav>
                                        <p:tav tm="100000">
                                          <p:val>
                                            <p:strVal val="#ppt_x"/>
                                          </p:val>
                                        </p:tav>
                                      </p:tavLst>
                                    </p:anim>
                                    <p:anim calcmode="lin" valueType="num">
                                      <p:cBhvr additive="base">
                                        <p:cTn id="216" dur="500" fill="hold"/>
                                        <p:tgtEl>
                                          <p:spTgt spid="46"/>
                                        </p:tgtEl>
                                        <p:attrNameLst>
                                          <p:attrName>ppt_y</p:attrName>
                                        </p:attrNameLst>
                                      </p:cBhvr>
                                      <p:tavLst>
                                        <p:tav tm="0">
                                          <p:val>
                                            <p:strVal val="1+#ppt_h/2"/>
                                          </p:val>
                                        </p:tav>
                                        <p:tav tm="100000">
                                          <p:val>
                                            <p:strVal val="#ppt_y"/>
                                          </p:val>
                                        </p:tav>
                                      </p:tavLst>
                                    </p:anim>
                                  </p:childTnLst>
                                </p:cTn>
                              </p:par>
                              <p:par>
                                <p:cTn id="217" presetID="2" presetClass="entr" presetSubtype="4" fill="hold" grpId="0" nodeType="withEffect">
                                  <p:stCondLst>
                                    <p:cond delay="0"/>
                                  </p:stCondLst>
                                  <p:childTnLst>
                                    <p:set>
                                      <p:cBhvr>
                                        <p:cTn id="218" dur="1" fill="hold">
                                          <p:stCondLst>
                                            <p:cond delay="0"/>
                                          </p:stCondLst>
                                        </p:cTn>
                                        <p:tgtEl>
                                          <p:spTgt spid="47"/>
                                        </p:tgtEl>
                                        <p:attrNameLst>
                                          <p:attrName>style.visibility</p:attrName>
                                        </p:attrNameLst>
                                      </p:cBhvr>
                                      <p:to>
                                        <p:strVal val="visible"/>
                                      </p:to>
                                    </p:set>
                                    <p:anim calcmode="lin" valueType="num">
                                      <p:cBhvr additive="base">
                                        <p:cTn id="219" dur="500" fill="hold"/>
                                        <p:tgtEl>
                                          <p:spTgt spid="47"/>
                                        </p:tgtEl>
                                        <p:attrNameLst>
                                          <p:attrName>ppt_x</p:attrName>
                                        </p:attrNameLst>
                                      </p:cBhvr>
                                      <p:tavLst>
                                        <p:tav tm="0">
                                          <p:val>
                                            <p:strVal val="#ppt_x"/>
                                          </p:val>
                                        </p:tav>
                                        <p:tav tm="100000">
                                          <p:val>
                                            <p:strVal val="#ppt_x"/>
                                          </p:val>
                                        </p:tav>
                                      </p:tavLst>
                                    </p:anim>
                                    <p:anim calcmode="lin" valueType="num">
                                      <p:cBhvr additive="base">
                                        <p:cTn id="220" dur="500" fill="hold"/>
                                        <p:tgtEl>
                                          <p:spTgt spid="47"/>
                                        </p:tgtEl>
                                        <p:attrNameLst>
                                          <p:attrName>ppt_y</p:attrName>
                                        </p:attrNameLst>
                                      </p:cBhvr>
                                      <p:tavLst>
                                        <p:tav tm="0">
                                          <p:val>
                                            <p:strVal val="1+#ppt_h/2"/>
                                          </p:val>
                                        </p:tav>
                                        <p:tav tm="100000">
                                          <p:val>
                                            <p:strVal val="#ppt_y"/>
                                          </p:val>
                                        </p:tav>
                                      </p:tavLst>
                                    </p:anim>
                                  </p:childTnLst>
                                </p:cTn>
                              </p:par>
                              <p:par>
                                <p:cTn id="221" presetID="2" presetClass="entr" presetSubtype="4" fill="hold" grpId="0" nodeType="withEffect">
                                  <p:stCondLst>
                                    <p:cond delay="0"/>
                                  </p:stCondLst>
                                  <p:childTnLst>
                                    <p:set>
                                      <p:cBhvr>
                                        <p:cTn id="222" dur="1" fill="hold">
                                          <p:stCondLst>
                                            <p:cond delay="0"/>
                                          </p:stCondLst>
                                        </p:cTn>
                                        <p:tgtEl>
                                          <p:spTgt spid="48"/>
                                        </p:tgtEl>
                                        <p:attrNameLst>
                                          <p:attrName>style.visibility</p:attrName>
                                        </p:attrNameLst>
                                      </p:cBhvr>
                                      <p:to>
                                        <p:strVal val="visible"/>
                                      </p:to>
                                    </p:set>
                                    <p:anim calcmode="lin" valueType="num">
                                      <p:cBhvr additive="base">
                                        <p:cTn id="223" dur="500" fill="hold"/>
                                        <p:tgtEl>
                                          <p:spTgt spid="48"/>
                                        </p:tgtEl>
                                        <p:attrNameLst>
                                          <p:attrName>ppt_x</p:attrName>
                                        </p:attrNameLst>
                                      </p:cBhvr>
                                      <p:tavLst>
                                        <p:tav tm="0">
                                          <p:val>
                                            <p:strVal val="#ppt_x"/>
                                          </p:val>
                                        </p:tav>
                                        <p:tav tm="100000">
                                          <p:val>
                                            <p:strVal val="#ppt_x"/>
                                          </p:val>
                                        </p:tav>
                                      </p:tavLst>
                                    </p:anim>
                                    <p:anim calcmode="lin" valueType="num">
                                      <p:cBhvr additive="base">
                                        <p:cTn id="224" dur="500" fill="hold"/>
                                        <p:tgtEl>
                                          <p:spTgt spid="48"/>
                                        </p:tgtEl>
                                        <p:attrNameLst>
                                          <p:attrName>ppt_y</p:attrName>
                                        </p:attrNameLst>
                                      </p:cBhvr>
                                      <p:tavLst>
                                        <p:tav tm="0">
                                          <p:val>
                                            <p:strVal val="1+#ppt_h/2"/>
                                          </p:val>
                                        </p:tav>
                                        <p:tav tm="100000">
                                          <p:val>
                                            <p:strVal val="#ppt_y"/>
                                          </p:val>
                                        </p:tav>
                                      </p:tavLst>
                                    </p:anim>
                                  </p:childTnLst>
                                </p:cTn>
                              </p:par>
                              <p:par>
                                <p:cTn id="225" presetID="2" presetClass="entr" presetSubtype="4" fill="hold" grpId="0" nodeType="withEffect">
                                  <p:stCondLst>
                                    <p:cond delay="0"/>
                                  </p:stCondLst>
                                  <p:childTnLst>
                                    <p:set>
                                      <p:cBhvr>
                                        <p:cTn id="226" dur="1" fill="hold">
                                          <p:stCondLst>
                                            <p:cond delay="0"/>
                                          </p:stCondLst>
                                        </p:cTn>
                                        <p:tgtEl>
                                          <p:spTgt spid="50"/>
                                        </p:tgtEl>
                                        <p:attrNameLst>
                                          <p:attrName>style.visibility</p:attrName>
                                        </p:attrNameLst>
                                      </p:cBhvr>
                                      <p:to>
                                        <p:strVal val="visible"/>
                                      </p:to>
                                    </p:set>
                                    <p:anim calcmode="lin" valueType="num">
                                      <p:cBhvr additive="base">
                                        <p:cTn id="227" dur="500" fill="hold"/>
                                        <p:tgtEl>
                                          <p:spTgt spid="50"/>
                                        </p:tgtEl>
                                        <p:attrNameLst>
                                          <p:attrName>ppt_x</p:attrName>
                                        </p:attrNameLst>
                                      </p:cBhvr>
                                      <p:tavLst>
                                        <p:tav tm="0">
                                          <p:val>
                                            <p:strVal val="#ppt_x"/>
                                          </p:val>
                                        </p:tav>
                                        <p:tav tm="100000">
                                          <p:val>
                                            <p:strVal val="#ppt_x"/>
                                          </p:val>
                                        </p:tav>
                                      </p:tavLst>
                                    </p:anim>
                                    <p:anim calcmode="lin" valueType="num">
                                      <p:cBhvr additive="base">
                                        <p:cTn id="228" dur="500" fill="hold"/>
                                        <p:tgtEl>
                                          <p:spTgt spid="50"/>
                                        </p:tgtEl>
                                        <p:attrNameLst>
                                          <p:attrName>ppt_y</p:attrName>
                                        </p:attrNameLst>
                                      </p:cBhvr>
                                      <p:tavLst>
                                        <p:tav tm="0">
                                          <p:val>
                                            <p:strVal val="1+#ppt_h/2"/>
                                          </p:val>
                                        </p:tav>
                                        <p:tav tm="100000">
                                          <p:val>
                                            <p:strVal val="#ppt_y"/>
                                          </p:val>
                                        </p:tav>
                                      </p:tavLst>
                                    </p:anim>
                                  </p:childTnLst>
                                </p:cTn>
                              </p:par>
                              <p:par>
                                <p:cTn id="229" presetID="2" presetClass="entr" presetSubtype="4" fill="hold" grpId="0" nodeType="withEffect">
                                  <p:stCondLst>
                                    <p:cond delay="0"/>
                                  </p:stCondLst>
                                  <p:childTnLst>
                                    <p:set>
                                      <p:cBhvr>
                                        <p:cTn id="230" dur="1" fill="hold">
                                          <p:stCondLst>
                                            <p:cond delay="0"/>
                                          </p:stCondLst>
                                        </p:cTn>
                                        <p:tgtEl>
                                          <p:spTgt spid="49"/>
                                        </p:tgtEl>
                                        <p:attrNameLst>
                                          <p:attrName>style.visibility</p:attrName>
                                        </p:attrNameLst>
                                      </p:cBhvr>
                                      <p:to>
                                        <p:strVal val="visible"/>
                                      </p:to>
                                    </p:set>
                                    <p:anim calcmode="lin" valueType="num">
                                      <p:cBhvr additive="base">
                                        <p:cTn id="231" dur="500" fill="hold"/>
                                        <p:tgtEl>
                                          <p:spTgt spid="49"/>
                                        </p:tgtEl>
                                        <p:attrNameLst>
                                          <p:attrName>ppt_x</p:attrName>
                                        </p:attrNameLst>
                                      </p:cBhvr>
                                      <p:tavLst>
                                        <p:tav tm="0">
                                          <p:val>
                                            <p:strVal val="#ppt_x"/>
                                          </p:val>
                                        </p:tav>
                                        <p:tav tm="100000">
                                          <p:val>
                                            <p:strVal val="#ppt_x"/>
                                          </p:val>
                                        </p:tav>
                                      </p:tavLst>
                                    </p:anim>
                                    <p:anim calcmode="lin" valueType="num">
                                      <p:cBhvr additive="base">
                                        <p:cTn id="23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42" presetClass="entr" presetSubtype="0" fill="hold" grpId="0" nodeType="clickEffect">
                                  <p:stCondLst>
                                    <p:cond delay="0"/>
                                  </p:stCondLst>
                                  <p:childTnLst>
                                    <p:set>
                                      <p:cBhvr>
                                        <p:cTn id="236" dur="1" fill="hold">
                                          <p:stCondLst>
                                            <p:cond delay="0"/>
                                          </p:stCondLst>
                                        </p:cTn>
                                        <p:tgtEl>
                                          <p:spTgt spid="58"/>
                                        </p:tgtEl>
                                        <p:attrNameLst>
                                          <p:attrName>style.visibility</p:attrName>
                                        </p:attrNameLst>
                                      </p:cBhvr>
                                      <p:to>
                                        <p:strVal val="visible"/>
                                      </p:to>
                                    </p:set>
                                    <p:animEffect transition="in" filter="fade">
                                      <p:cBhvr>
                                        <p:cTn id="237" dur="1000"/>
                                        <p:tgtEl>
                                          <p:spTgt spid="58"/>
                                        </p:tgtEl>
                                      </p:cBhvr>
                                    </p:animEffect>
                                    <p:anim calcmode="lin" valueType="num">
                                      <p:cBhvr>
                                        <p:cTn id="238" dur="1000" fill="hold"/>
                                        <p:tgtEl>
                                          <p:spTgt spid="58"/>
                                        </p:tgtEl>
                                        <p:attrNameLst>
                                          <p:attrName>ppt_x</p:attrName>
                                        </p:attrNameLst>
                                      </p:cBhvr>
                                      <p:tavLst>
                                        <p:tav tm="0">
                                          <p:val>
                                            <p:strVal val="#ppt_x"/>
                                          </p:val>
                                        </p:tav>
                                        <p:tav tm="100000">
                                          <p:val>
                                            <p:strVal val="#ppt_x"/>
                                          </p:val>
                                        </p:tav>
                                      </p:tavLst>
                                    </p:anim>
                                    <p:anim calcmode="lin" valueType="num">
                                      <p:cBhvr>
                                        <p:cTn id="23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14" presetClass="entr" presetSubtype="10" fill="hold" grpId="0" nodeType="clickEffect">
                                  <p:stCondLst>
                                    <p:cond delay="0"/>
                                  </p:stCondLst>
                                  <p:childTnLst>
                                    <p:set>
                                      <p:cBhvr>
                                        <p:cTn id="243" dur="1" fill="hold">
                                          <p:stCondLst>
                                            <p:cond delay="0"/>
                                          </p:stCondLst>
                                        </p:cTn>
                                        <p:tgtEl>
                                          <p:spTgt spid="74"/>
                                        </p:tgtEl>
                                        <p:attrNameLst>
                                          <p:attrName>style.visibility</p:attrName>
                                        </p:attrNameLst>
                                      </p:cBhvr>
                                      <p:to>
                                        <p:strVal val="visible"/>
                                      </p:to>
                                    </p:set>
                                    <p:animEffect transition="in" filter="randombar(horizontal)">
                                      <p:cBhvr>
                                        <p:cTn id="244" dur="500"/>
                                        <p:tgtEl>
                                          <p:spTgt spid="74"/>
                                        </p:tgtEl>
                                      </p:cBhvr>
                                    </p:animEffect>
                                  </p:childTnLst>
                                </p:cTn>
                              </p:par>
                              <p:par>
                                <p:cTn id="245" presetID="14" presetClass="entr" presetSubtype="10" fill="hold" grpId="0" nodeType="withEffect">
                                  <p:stCondLst>
                                    <p:cond delay="0"/>
                                  </p:stCondLst>
                                  <p:childTnLst>
                                    <p:set>
                                      <p:cBhvr>
                                        <p:cTn id="246" dur="1" fill="hold">
                                          <p:stCondLst>
                                            <p:cond delay="0"/>
                                          </p:stCondLst>
                                        </p:cTn>
                                        <p:tgtEl>
                                          <p:spTgt spid="70"/>
                                        </p:tgtEl>
                                        <p:attrNameLst>
                                          <p:attrName>style.visibility</p:attrName>
                                        </p:attrNameLst>
                                      </p:cBhvr>
                                      <p:to>
                                        <p:strVal val="visible"/>
                                      </p:to>
                                    </p:set>
                                    <p:animEffect transition="in" filter="randombar(horizontal)">
                                      <p:cBhvr>
                                        <p:cTn id="247" dur="500"/>
                                        <p:tgtEl>
                                          <p:spTgt spid="70"/>
                                        </p:tgtEl>
                                      </p:cBhvr>
                                    </p:animEffect>
                                  </p:childTnLst>
                                </p:cTn>
                              </p:par>
                              <p:par>
                                <p:cTn id="248" presetID="14" presetClass="entr" presetSubtype="10" fill="hold" grpId="0" nodeType="withEffect">
                                  <p:stCondLst>
                                    <p:cond delay="0"/>
                                  </p:stCondLst>
                                  <p:childTnLst>
                                    <p:set>
                                      <p:cBhvr>
                                        <p:cTn id="249" dur="1" fill="hold">
                                          <p:stCondLst>
                                            <p:cond delay="0"/>
                                          </p:stCondLst>
                                        </p:cTn>
                                        <p:tgtEl>
                                          <p:spTgt spid="71"/>
                                        </p:tgtEl>
                                        <p:attrNameLst>
                                          <p:attrName>style.visibility</p:attrName>
                                        </p:attrNameLst>
                                      </p:cBhvr>
                                      <p:to>
                                        <p:strVal val="visible"/>
                                      </p:to>
                                    </p:set>
                                    <p:animEffect transition="in" filter="randombar(horizontal)">
                                      <p:cBhvr>
                                        <p:cTn id="250" dur="500"/>
                                        <p:tgtEl>
                                          <p:spTgt spid="71"/>
                                        </p:tgtEl>
                                      </p:cBhvr>
                                    </p:animEffect>
                                  </p:childTnLst>
                                </p:cTn>
                              </p:par>
                              <p:par>
                                <p:cTn id="251" presetID="14" presetClass="entr" presetSubtype="10" fill="hold" grpId="0" nodeType="withEffect">
                                  <p:stCondLst>
                                    <p:cond delay="0"/>
                                  </p:stCondLst>
                                  <p:childTnLst>
                                    <p:set>
                                      <p:cBhvr>
                                        <p:cTn id="252" dur="1" fill="hold">
                                          <p:stCondLst>
                                            <p:cond delay="0"/>
                                          </p:stCondLst>
                                        </p:cTn>
                                        <p:tgtEl>
                                          <p:spTgt spid="75"/>
                                        </p:tgtEl>
                                        <p:attrNameLst>
                                          <p:attrName>style.visibility</p:attrName>
                                        </p:attrNameLst>
                                      </p:cBhvr>
                                      <p:to>
                                        <p:strVal val="visible"/>
                                      </p:to>
                                    </p:set>
                                    <p:animEffect transition="in" filter="randombar(horizontal)">
                                      <p:cBhvr>
                                        <p:cTn id="253" dur="500"/>
                                        <p:tgtEl>
                                          <p:spTgt spid="75"/>
                                        </p:tgtEl>
                                      </p:cBhvr>
                                    </p:animEffect>
                                  </p:childTnLst>
                                </p:cTn>
                              </p:par>
                              <p:par>
                                <p:cTn id="254" presetID="14" presetClass="entr" presetSubtype="10" fill="hold" grpId="0" nodeType="withEffect">
                                  <p:stCondLst>
                                    <p:cond delay="0"/>
                                  </p:stCondLst>
                                  <p:childTnLst>
                                    <p:set>
                                      <p:cBhvr>
                                        <p:cTn id="255" dur="1" fill="hold">
                                          <p:stCondLst>
                                            <p:cond delay="0"/>
                                          </p:stCondLst>
                                        </p:cTn>
                                        <p:tgtEl>
                                          <p:spTgt spid="76"/>
                                        </p:tgtEl>
                                        <p:attrNameLst>
                                          <p:attrName>style.visibility</p:attrName>
                                        </p:attrNameLst>
                                      </p:cBhvr>
                                      <p:to>
                                        <p:strVal val="visible"/>
                                      </p:to>
                                    </p:set>
                                    <p:animEffect transition="in" filter="randombar(horizontal)">
                                      <p:cBhvr>
                                        <p:cTn id="256" dur="500"/>
                                        <p:tgtEl>
                                          <p:spTgt spid="76"/>
                                        </p:tgtEl>
                                      </p:cBhvr>
                                    </p:animEffect>
                                  </p:childTnLst>
                                </p:cTn>
                              </p:par>
                              <p:par>
                                <p:cTn id="257" presetID="14" presetClass="entr" presetSubtype="10" fill="hold" grpId="0" nodeType="withEffect">
                                  <p:stCondLst>
                                    <p:cond delay="0"/>
                                  </p:stCondLst>
                                  <p:childTnLst>
                                    <p:set>
                                      <p:cBhvr>
                                        <p:cTn id="258" dur="1" fill="hold">
                                          <p:stCondLst>
                                            <p:cond delay="0"/>
                                          </p:stCondLst>
                                        </p:cTn>
                                        <p:tgtEl>
                                          <p:spTgt spid="73"/>
                                        </p:tgtEl>
                                        <p:attrNameLst>
                                          <p:attrName>style.visibility</p:attrName>
                                        </p:attrNameLst>
                                      </p:cBhvr>
                                      <p:to>
                                        <p:strVal val="visible"/>
                                      </p:to>
                                    </p:set>
                                    <p:animEffect transition="in" filter="randombar(horizontal)">
                                      <p:cBhvr>
                                        <p:cTn id="259" dur="500"/>
                                        <p:tgtEl>
                                          <p:spTgt spid="73"/>
                                        </p:tgtEl>
                                      </p:cBhvr>
                                    </p:animEffect>
                                  </p:childTnLst>
                                </p:cTn>
                              </p:par>
                            </p:childTnLst>
                          </p:cTn>
                        </p:par>
                      </p:childTnLst>
                    </p:cTn>
                  </p:par>
                  <p:par>
                    <p:cTn id="260" fill="hold">
                      <p:stCondLst>
                        <p:cond delay="indefinite"/>
                      </p:stCondLst>
                      <p:childTnLst>
                        <p:par>
                          <p:cTn id="261" fill="hold">
                            <p:stCondLst>
                              <p:cond delay="0"/>
                            </p:stCondLst>
                            <p:childTnLst>
                              <p:par>
                                <p:cTn id="262" presetID="2" presetClass="entr" presetSubtype="4" fill="hold" nodeType="clickEffect">
                                  <p:stCondLst>
                                    <p:cond delay="0"/>
                                  </p:stCondLst>
                                  <p:childTnLst>
                                    <p:set>
                                      <p:cBhvr>
                                        <p:cTn id="263" dur="1" fill="hold">
                                          <p:stCondLst>
                                            <p:cond delay="0"/>
                                          </p:stCondLst>
                                        </p:cTn>
                                        <p:tgtEl>
                                          <p:spTgt spid="83"/>
                                        </p:tgtEl>
                                        <p:attrNameLst>
                                          <p:attrName>style.visibility</p:attrName>
                                        </p:attrNameLst>
                                      </p:cBhvr>
                                      <p:to>
                                        <p:strVal val="visible"/>
                                      </p:to>
                                    </p:set>
                                    <p:anim calcmode="lin" valueType="num">
                                      <p:cBhvr additive="base">
                                        <p:cTn id="264" dur="500" fill="hold"/>
                                        <p:tgtEl>
                                          <p:spTgt spid="83"/>
                                        </p:tgtEl>
                                        <p:attrNameLst>
                                          <p:attrName>ppt_x</p:attrName>
                                        </p:attrNameLst>
                                      </p:cBhvr>
                                      <p:tavLst>
                                        <p:tav tm="0">
                                          <p:val>
                                            <p:strVal val="#ppt_x"/>
                                          </p:val>
                                        </p:tav>
                                        <p:tav tm="100000">
                                          <p:val>
                                            <p:strVal val="#ppt_x"/>
                                          </p:val>
                                        </p:tav>
                                      </p:tavLst>
                                    </p:anim>
                                    <p:anim calcmode="lin" valueType="num">
                                      <p:cBhvr additive="base">
                                        <p:cTn id="265" dur="500" fill="hold"/>
                                        <p:tgtEl>
                                          <p:spTgt spid="83"/>
                                        </p:tgtEl>
                                        <p:attrNameLst>
                                          <p:attrName>ppt_y</p:attrName>
                                        </p:attrNameLst>
                                      </p:cBhvr>
                                      <p:tavLst>
                                        <p:tav tm="0">
                                          <p:val>
                                            <p:strVal val="1+#ppt_h/2"/>
                                          </p:val>
                                        </p:tav>
                                        <p:tav tm="100000">
                                          <p:val>
                                            <p:strVal val="#ppt_y"/>
                                          </p:val>
                                        </p:tav>
                                      </p:tavLst>
                                    </p:anim>
                                  </p:childTnLst>
                                </p:cTn>
                              </p:par>
                              <p:par>
                                <p:cTn id="266" presetID="2" presetClass="entr" presetSubtype="4" fill="hold" nodeType="withEffect">
                                  <p:stCondLst>
                                    <p:cond delay="0"/>
                                  </p:stCondLst>
                                  <p:childTnLst>
                                    <p:set>
                                      <p:cBhvr>
                                        <p:cTn id="267" dur="1" fill="hold">
                                          <p:stCondLst>
                                            <p:cond delay="0"/>
                                          </p:stCondLst>
                                        </p:cTn>
                                        <p:tgtEl>
                                          <p:spTgt spid="80"/>
                                        </p:tgtEl>
                                        <p:attrNameLst>
                                          <p:attrName>style.visibility</p:attrName>
                                        </p:attrNameLst>
                                      </p:cBhvr>
                                      <p:to>
                                        <p:strVal val="visible"/>
                                      </p:to>
                                    </p:set>
                                    <p:anim calcmode="lin" valueType="num">
                                      <p:cBhvr additive="base">
                                        <p:cTn id="268" dur="500" fill="hold"/>
                                        <p:tgtEl>
                                          <p:spTgt spid="80"/>
                                        </p:tgtEl>
                                        <p:attrNameLst>
                                          <p:attrName>ppt_x</p:attrName>
                                        </p:attrNameLst>
                                      </p:cBhvr>
                                      <p:tavLst>
                                        <p:tav tm="0">
                                          <p:val>
                                            <p:strVal val="#ppt_x"/>
                                          </p:val>
                                        </p:tav>
                                        <p:tav tm="100000">
                                          <p:val>
                                            <p:strVal val="#ppt_x"/>
                                          </p:val>
                                        </p:tav>
                                      </p:tavLst>
                                    </p:anim>
                                    <p:anim calcmode="lin" valueType="num">
                                      <p:cBhvr additive="base">
                                        <p:cTn id="269" dur="500" fill="hold"/>
                                        <p:tgtEl>
                                          <p:spTgt spid="80"/>
                                        </p:tgtEl>
                                        <p:attrNameLst>
                                          <p:attrName>ppt_y</p:attrName>
                                        </p:attrNameLst>
                                      </p:cBhvr>
                                      <p:tavLst>
                                        <p:tav tm="0">
                                          <p:val>
                                            <p:strVal val="1+#ppt_h/2"/>
                                          </p:val>
                                        </p:tav>
                                        <p:tav tm="100000">
                                          <p:val>
                                            <p:strVal val="#ppt_y"/>
                                          </p:val>
                                        </p:tav>
                                      </p:tavLst>
                                    </p:anim>
                                  </p:childTnLst>
                                </p:cTn>
                              </p:par>
                              <p:par>
                                <p:cTn id="270" presetID="2" presetClass="entr" presetSubtype="4" fill="hold" nodeType="withEffect">
                                  <p:stCondLst>
                                    <p:cond delay="0"/>
                                  </p:stCondLst>
                                  <p:childTnLst>
                                    <p:set>
                                      <p:cBhvr>
                                        <p:cTn id="271" dur="1" fill="hold">
                                          <p:stCondLst>
                                            <p:cond delay="0"/>
                                          </p:stCondLst>
                                        </p:cTn>
                                        <p:tgtEl>
                                          <p:spTgt spid="78"/>
                                        </p:tgtEl>
                                        <p:attrNameLst>
                                          <p:attrName>style.visibility</p:attrName>
                                        </p:attrNameLst>
                                      </p:cBhvr>
                                      <p:to>
                                        <p:strVal val="visible"/>
                                      </p:to>
                                    </p:set>
                                    <p:anim calcmode="lin" valueType="num">
                                      <p:cBhvr additive="base">
                                        <p:cTn id="272" dur="500" fill="hold"/>
                                        <p:tgtEl>
                                          <p:spTgt spid="78"/>
                                        </p:tgtEl>
                                        <p:attrNameLst>
                                          <p:attrName>ppt_x</p:attrName>
                                        </p:attrNameLst>
                                      </p:cBhvr>
                                      <p:tavLst>
                                        <p:tav tm="0">
                                          <p:val>
                                            <p:strVal val="#ppt_x"/>
                                          </p:val>
                                        </p:tav>
                                        <p:tav tm="100000">
                                          <p:val>
                                            <p:strVal val="#ppt_x"/>
                                          </p:val>
                                        </p:tav>
                                      </p:tavLst>
                                    </p:anim>
                                    <p:anim calcmode="lin" valueType="num">
                                      <p:cBhvr additive="base">
                                        <p:cTn id="273" dur="500" fill="hold"/>
                                        <p:tgtEl>
                                          <p:spTgt spid="78"/>
                                        </p:tgtEl>
                                        <p:attrNameLst>
                                          <p:attrName>ppt_y</p:attrName>
                                        </p:attrNameLst>
                                      </p:cBhvr>
                                      <p:tavLst>
                                        <p:tav tm="0">
                                          <p:val>
                                            <p:strVal val="1+#ppt_h/2"/>
                                          </p:val>
                                        </p:tav>
                                        <p:tav tm="100000">
                                          <p:val>
                                            <p:strVal val="#ppt_y"/>
                                          </p:val>
                                        </p:tav>
                                      </p:tavLst>
                                    </p:anim>
                                  </p:childTnLst>
                                </p:cTn>
                              </p:par>
                              <p:par>
                                <p:cTn id="274" presetID="2" presetClass="entr" presetSubtype="4" fill="hold" nodeType="withEffect">
                                  <p:stCondLst>
                                    <p:cond delay="0"/>
                                  </p:stCondLst>
                                  <p:childTnLst>
                                    <p:set>
                                      <p:cBhvr>
                                        <p:cTn id="275" dur="1" fill="hold">
                                          <p:stCondLst>
                                            <p:cond delay="0"/>
                                          </p:stCondLst>
                                        </p:cTn>
                                        <p:tgtEl>
                                          <p:spTgt spid="77"/>
                                        </p:tgtEl>
                                        <p:attrNameLst>
                                          <p:attrName>style.visibility</p:attrName>
                                        </p:attrNameLst>
                                      </p:cBhvr>
                                      <p:to>
                                        <p:strVal val="visible"/>
                                      </p:to>
                                    </p:set>
                                    <p:anim calcmode="lin" valueType="num">
                                      <p:cBhvr additive="base">
                                        <p:cTn id="276" dur="500" fill="hold"/>
                                        <p:tgtEl>
                                          <p:spTgt spid="77"/>
                                        </p:tgtEl>
                                        <p:attrNameLst>
                                          <p:attrName>ppt_x</p:attrName>
                                        </p:attrNameLst>
                                      </p:cBhvr>
                                      <p:tavLst>
                                        <p:tav tm="0">
                                          <p:val>
                                            <p:strVal val="#ppt_x"/>
                                          </p:val>
                                        </p:tav>
                                        <p:tav tm="100000">
                                          <p:val>
                                            <p:strVal val="#ppt_x"/>
                                          </p:val>
                                        </p:tav>
                                      </p:tavLst>
                                    </p:anim>
                                    <p:anim calcmode="lin" valueType="num">
                                      <p:cBhvr additive="base">
                                        <p:cTn id="277" dur="500" fill="hold"/>
                                        <p:tgtEl>
                                          <p:spTgt spid="77"/>
                                        </p:tgtEl>
                                        <p:attrNameLst>
                                          <p:attrName>ppt_y</p:attrName>
                                        </p:attrNameLst>
                                      </p:cBhvr>
                                      <p:tavLst>
                                        <p:tav tm="0">
                                          <p:val>
                                            <p:strVal val="1+#ppt_h/2"/>
                                          </p:val>
                                        </p:tav>
                                        <p:tav tm="100000">
                                          <p:val>
                                            <p:strVal val="#ppt_y"/>
                                          </p:val>
                                        </p:tav>
                                      </p:tavLst>
                                    </p:anim>
                                  </p:childTnLst>
                                </p:cTn>
                              </p:par>
                              <p:par>
                                <p:cTn id="278" presetID="2" presetClass="entr" presetSubtype="4" fill="hold" grpId="0" nodeType="withEffect">
                                  <p:stCondLst>
                                    <p:cond delay="0"/>
                                  </p:stCondLst>
                                  <p:childTnLst>
                                    <p:set>
                                      <p:cBhvr>
                                        <p:cTn id="279" dur="1" fill="hold">
                                          <p:stCondLst>
                                            <p:cond delay="0"/>
                                          </p:stCondLst>
                                        </p:cTn>
                                        <p:tgtEl>
                                          <p:spTgt spid="68"/>
                                        </p:tgtEl>
                                        <p:attrNameLst>
                                          <p:attrName>style.visibility</p:attrName>
                                        </p:attrNameLst>
                                      </p:cBhvr>
                                      <p:to>
                                        <p:strVal val="visible"/>
                                      </p:to>
                                    </p:set>
                                    <p:anim calcmode="lin" valueType="num">
                                      <p:cBhvr additive="base">
                                        <p:cTn id="280" dur="500" fill="hold"/>
                                        <p:tgtEl>
                                          <p:spTgt spid="68"/>
                                        </p:tgtEl>
                                        <p:attrNameLst>
                                          <p:attrName>ppt_x</p:attrName>
                                        </p:attrNameLst>
                                      </p:cBhvr>
                                      <p:tavLst>
                                        <p:tav tm="0">
                                          <p:val>
                                            <p:strVal val="#ppt_x"/>
                                          </p:val>
                                        </p:tav>
                                        <p:tav tm="100000">
                                          <p:val>
                                            <p:strVal val="#ppt_x"/>
                                          </p:val>
                                        </p:tav>
                                      </p:tavLst>
                                    </p:anim>
                                    <p:anim calcmode="lin" valueType="num">
                                      <p:cBhvr additive="base">
                                        <p:cTn id="281" dur="500" fill="hold"/>
                                        <p:tgtEl>
                                          <p:spTgt spid="68"/>
                                        </p:tgtEl>
                                        <p:attrNameLst>
                                          <p:attrName>ppt_y</p:attrName>
                                        </p:attrNameLst>
                                      </p:cBhvr>
                                      <p:tavLst>
                                        <p:tav tm="0">
                                          <p:val>
                                            <p:strVal val="1+#ppt_h/2"/>
                                          </p:val>
                                        </p:tav>
                                        <p:tav tm="100000">
                                          <p:val>
                                            <p:strVal val="#ppt_y"/>
                                          </p:val>
                                        </p:tav>
                                      </p:tavLst>
                                    </p:anim>
                                  </p:childTnLst>
                                </p:cTn>
                              </p:par>
                              <p:par>
                                <p:cTn id="282" presetID="2" presetClass="entr" presetSubtype="4" fill="hold" grpId="0" nodeType="withEffect">
                                  <p:stCondLst>
                                    <p:cond delay="0"/>
                                  </p:stCondLst>
                                  <p:childTnLst>
                                    <p:set>
                                      <p:cBhvr>
                                        <p:cTn id="283" dur="1" fill="hold">
                                          <p:stCondLst>
                                            <p:cond delay="0"/>
                                          </p:stCondLst>
                                        </p:cTn>
                                        <p:tgtEl>
                                          <p:spTgt spid="67"/>
                                        </p:tgtEl>
                                        <p:attrNameLst>
                                          <p:attrName>style.visibility</p:attrName>
                                        </p:attrNameLst>
                                      </p:cBhvr>
                                      <p:to>
                                        <p:strVal val="visible"/>
                                      </p:to>
                                    </p:set>
                                    <p:anim calcmode="lin" valueType="num">
                                      <p:cBhvr additive="base">
                                        <p:cTn id="284" dur="500" fill="hold"/>
                                        <p:tgtEl>
                                          <p:spTgt spid="67"/>
                                        </p:tgtEl>
                                        <p:attrNameLst>
                                          <p:attrName>ppt_x</p:attrName>
                                        </p:attrNameLst>
                                      </p:cBhvr>
                                      <p:tavLst>
                                        <p:tav tm="0">
                                          <p:val>
                                            <p:strVal val="#ppt_x"/>
                                          </p:val>
                                        </p:tav>
                                        <p:tav tm="100000">
                                          <p:val>
                                            <p:strVal val="#ppt_x"/>
                                          </p:val>
                                        </p:tav>
                                      </p:tavLst>
                                    </p:anim>
                                    <p:anim calcmode="lin" valueType="num">
                                      <p:cBhvr additive="base">
                                        <p:cTn id="285" dur="500" fill="hold"/>
                                        <p:tgtEl>
                                          <p:spTgt spid="67"/>
                                        </p:tgtEl>
                                        <p:attrNameLst>
                                          <p:attrName>ppt_y</p:attrName>
                                        </p:attrNameLst>
                                      </p:cBhvr>
                                      <p:tavLst>
                                        <p:tav tm="0">
                                          <p:val>
                                            <p:strVal val="1+#ppt_h/2"/>
                                          </p:val>
                                        </p:tav>
                                        <p:tav tm="100000">
                                          <p:val>
                                            <p:strVal val="#ppt_y"/>
                                          </p:val>
                                        </p:tav>
                                      </p:tavLst>
                                    </p:anim>
                                  </p:childTnLst>
                                </p:cTn>
                              </p:par>
                              <p:par>
                                <p:cTn id="286" presetID="2" presetClass="entr" presetSubtype="4" fill="hold" grpId="0" nodeType="withEffect">
                                  <p:stCondLst>
                                    <p:cond delay="0"/>
                                  </p:stCondLst>
                                  <p:childTnLst>
                                    <p:set>
                                      <p:cBhvr>
                                        <p:cTn id="287" dur="1" fill="hold">
                                          <p:stCondLst>
                                            <p:cond delay="0"/>
                                          </p:stCondLst>
                                        </p:cTn>
                                        <p:tgtEl>
                                          <p:spTgt spid="66"/>
                                        </p:tgtEl>
                                        <p:attrNameLst>
                                          <p:attrName>style.visibility</p:attrName>
                                        </p:attrNameLst>
                                      </p:cBhvr>
                                      <p:to>
                                        <p:strVal val="visible"/>
                                      </p:to>
                                    </p:set>
                                    <p:anim calcmode="lin" valueType="num">
                                      <p:cBhvr additive="base">
                                        <p:cTn id="288" dur="500" fill="hold"/>
                                        <p:tgtEl>
                                          <p:spTgt spid="66"/>
                                        </p:tgtEl>
                                        <p:attrNameLst>
                                          <p:attrName>ppt_x</p:attrName>
                                        </p:attrNameLst>
                                      </p:cBhvr>
                                      <p:tavLst>
                                        <p:tav tm="0">
                                          <p:val>
                                            <p:strVal val="#ppt_x"/>
                                          </p:val>
                                        </p:tav>
                                        <p:tav tm="100000">
                                          <p:val>
                                            <p:strVal val="#ppt_x"/>
                                          </p:val>
                                        </p:tav>
                                      </p:tavLst>
                                    </p:anim>
                                    <p:anim calcmode="lin" valueType="num">
                                      <p:cBhvr additive="base">
                                        <p:cTn id="289" dur="500" fill="hold"/>
                                        <p:tgtEl>
                                          <p:spTgt spid="66"/>
                                        </p:tgtEl>
                                        <p:attrNameLst>
                                          <p:attrName>ppt_y</p:attrName>
                                        </p:attrNameLst>
                                      </p:cBhvr>
                                      <p:tavLst>
                                        <p:tav tm="0">
                                          <p:val>
                                            <p:strVal val="1+#ppt_h/2"/>
                                          </p:val>
                                        </p:tav>
                                        <p:tav tm="100000">
                                          <p:val>
                                            <p:strVal val="#ppt_y"/>
                                          </p:val>
                                        </p:tav>
                                      </p:tavLst>
                                    </p:anim>
                                  </p:childTnLst>
                                </p:cTn>
                              </p:par>
                              <p:par>
                                <p:cTn id="290" presetID="2" presetClass="entr" presetSubtype="4" fill="hold" grpId="0" nodeType="withEffect">
                                  <p:stCondLst>
                                    <p:cond delay="0"/>
                                  </p:stCondLst>
                                  <p:childTnLst>
                                    <p:set>
                                      <p:cBhvr>
                                        <p:cTn id="291" dur="1" fill="hold">
                                          <p:stCondLst>
                                            <p:cond delay="0"/>
                                          </p:stCondLst>
                                        </p:cTn>
                                        <p:tgtEl>
                                          <p:spTgt spid="57"/>
                                        </p:tgtEl>
                                        <p:attrNameLst>
                                          <p:attrName>style.visibility</p:attrName>
                                        </p:attrNameLst>
                                      </p:cBhvr>
                                      <p:to>
                                        <p:strVal val="visible"/>
                                      </p:to>
                                    </p:set>
                                    <p:anim calcmode="lin" valueType="num">
                                      <p:cBhvr additive="base">
                                        <p:cTn id="292" dur="500" fill="hold"/>
                                        <p:tgtEl>
                                          <p:spTgt spid="57"/>
                                        </p:tgtEl>
                                        <p:attrNameLst>
                                          <p:attrName>ppt_x</p:attrName>
                                        </p:attrNameLst>
                                      </p:cBhvr>
                                      <p:tavLst>
                                        <p:tav tm="0">
                                          <p:val>
                                            <p:strVal val="#ppt_x"/>
                                          </p:val>
                                        </p:tav>
                                        <p:tav tm="100000">
                                          <p:val>
                                            <p:strVal val="#ppt_x"/>
                                          </p:val>
                                        </p:tav>
                                      </p:tavLst>
                                    </p:anim>
                                    <p:anim calcmode="lin" valueType="num">
                                      <p:cBhvr additive="base">
                                        <p:cTn id="29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3" grpId="0" animBg="1"/>
      <p:bldP spid="10" grpId="0" animBg="1"/>
      <p:bldP spid="11" grpId="0" animBg="1"/>
      <p:bldP spid="12" grpId="0" animBg="1"/>
      <p:bldP spid="14" grpId="0" animBg="1"/>
      <p:bldP spid="15" grpId="0" animBg="1"/>
      <p:bldP spid="16" grpId="0" animBg="1"/>
      <p:bldP spid="17"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4" grpId="0" animBg="1"/>
      <p:bldP spid="39" grpId="0" animBg="1"/>
      <p:bldP spid="41" grpId="0" animBg="1"/>
      <p:bldP spid="42" grpId="0" animBg="1"/>
      <p:bldP spid="9" grpId="0" animBg="1"/>
      <p:bldP spid="44" grpId="0" animBg="1"/>
      <p:bldP spid="45" grpId="0" animBg="1"/>
      <p:bldP spid="46" grpId="0" animBg="1"/>
      <p:bldP spid="47" grpId="0" animBg="1"/>
      <p:bldP spid="48" grpId="0" animBg="1"/>
      <p:bldP spid="49" grpId="0" animBg="1"/>
      <p:bldP spid="50" grpId="0" animBg="1"/>
      <p:bldP spid="38" grpId="0" animBg="1"/>
      <p:bldP spid="57" grpId="0" animBg="1"/>
      <p:bldP spid="66" grpId="0" animBg="1"/>
      <p:bldP spid="67" grpId="0" animBg="1"/>
      <p:bldP spid="68" grpId="0" animBg="1"/>
      <p:bldP spid="58" grpId="0" animBg="1"/>
      <p:bldP spid="70" grpId="0" animBg="1"/>
      <p:bldP spid="71" grpId="0" animBg="1"/>
      <p:bldP spid="73" grpId="0" animBg="1"/>
      <p:bldP spid="74" grpId="0" animBg="1"/>
      <p:bldP spid="75" grpId="0" animBg="1"/>
      <p:bldP spid="7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SAP Fiori Launchpad content</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F7D89334-9F49-479D-9AAB-0683DEAB7364}"/>
              </a:ext>
            </a:extLst>
          </p:cNvPr>
          <p:cNvSpPr txBox="1"/>
          <p:nvPr/>
        </p:nvSpPr>
        <p:spPr>
          <a:xfrm>
            <a:off x="286327" y="970954"/>
            <a:ext cx="11734751" cy="5355312"/>
          </a:xfrm>
          <a:prstGeom prst="rect">
            <a:avLst/>
          </a:prstGeom>
          <a:noFill/>
        </p:spPr>
        <p:txBody>
          <a:bodyPr wrap="square" rtlCol="0">
            <a:spAutoFit/>
          </a:bodyPr>
          <a:lstStyle/>
          <a:p>
            <a:r>
              <a:rPr lang="en-US" dirty="0"/>
              <a:t>SAP Fiori provides standard catalog, groups and roles delivered with their product (s/4hana) to make life of users and security consultants easy to adapt and activate solution faster. All the apps related to a particular job function are more standard as per best-practice. This will save time and effort and brings down the total cost of implementation. You can avoid creating manual tiles for sap standard apps. This allows the business to use sap fiori content out-of-box.</a:t>
            </a:r>
          </a:p>
          <a:p>
            <a:r>
              <a:rPr lang="en-US" b="1" dirty="0"/>
              <a:t>Below is the structure of the content ho sap delivers (Catalogs, Roles, Groups, Tiles, Target mappings, Sem object)</a:t>
            </a:r>
          </a:p>
          <a:p>
            <a:pPr marL="342900" indent="-342900">
              <a:buAutoNum type="arabicPeriod"/>
            </a:pPr>
            <a:r>
              <a:rPr lang="en-US" dirty="0"/>
              <a:t>Technical Catalog (SAP_TC)- a technical catalog contains </a:t>
            </a:r>
            <a:r>
              <a:rPr lang="en-US" b="1" dirty="0"/>
              <a:t>all the business application tiles and target mappings </a:t>
            </a:r>
            <a:r>
              <a:rPr lang="en-US" dirty="0"/>
              <a:t>related to </a:t>
            </a:r>
            <a:r>
              <a:rPr lang="en-US" u="sng" dirty="0"/>
              <a:t>whole area,</a:t>
            </a:r>
            <a:r>
              <a:rPr lang="en-US" dirty="0"/>
              <a:t> e.g. there is one technical catalog for sales (SAP_TC_CEC_SD_COMMON).</a:t>
            </a:r>
            <a:r>
              <a:rPr lang="en-US" b="1" dirty="0"/>
              <a:t> </a:t>
            </a:r>
          </a:p>
          <a:p>
            <a:pPr marL="342900" indent="-342900">
              <a:buAutoNum type="arabicPeriod"/>
            </a:pPr>
            <a:endParaRPr lang="en-US" b="1" dirty="0"/>
          </a:p>
          <a:p>
            <a:pPr marL="342900" indent="-342900">
              <a:buAutoNum type="arabicPeriod"/>
            </a:pPr>
            <a:r>
              <a:rPr lang="en-US" dirty="0"/>
              <a:t>Business catalog (SAP_BC) – a business catalog contains </a:t>
            </a:r>
            <a:r>
              <a:rPr lang="en-US" b="1" dirty="0"/>
              <a:t>all the business application tiles and target mappings </a:t>
            </a:r>
            <a:r>
              <a:rPr lang="en-US" dirty="0"/>
              <a:t>related to </a:t>
            </a:r>
            <a:r>
              <a:rPr lang="en-US" u="sng" dirty="0"/>
              <a:t>a particular business function/business user </a:t>
            </a:r>
            <a:r>
              <a:rPr lang="en-US" b="1" u="sng" dirty="0"/>
              <a:t>(e.g. Sales Representative, sales manager)</a:t>
            </a:r>
            <a:r>
              <a:rPr lang="en-US" dirty="0"/>
              <a:t> in a department. All the tiles and target mappings are created as REFERENCE from the technical catalog in the fiori launchpad designer. In case we have to customize the fiori security content, you would need also the tiles of standard apps, so we will create our own BC from TC.</a:t>
            </a:r>
          </a:p>
          <a:p>
            <a:pPr marL="342900" indent="-342900">
              <a:buAutoNum type="arabicPeriod"/>
            </a:pPr>
            <a:endParaRPr lang="en-US" dirty="0"/>
          </a:p>
          <a:p>
            <a:pPr marL="342900" indent="-342900">
              <a:buAutoNum type="arabicPeriod"/>
            </a:pPr>
            <a:r>
              <a:rPr lang="en-US" dirty="0"/>
              <a:t>Business Catalog Group (SAP_BCG_) – it is used to group apps, pertaining to the business need so that user can easily find the app on the screen in the correct group required to perform their tasks more effectively. This concept is deprecated from S/4HANA2020 and subsided by Pages and Spaces, At the moment SAP is not forcing to migrate, users have choice to continue with group for some more time. Rather dumping all apps on the screen, which makes it complex for end users to find the app, the grouping provides from functional point of view a good sense of access.</a:t>
            </a:r>
          </a:p>
        </p:txBody>
      </p:sp>
    </p:spTree>
    <p:extLst>
      <p:ext uri="{BB962C8B-B14F-4D97-AF65-F5344CB8AC3E}">
        <p14:creationId xmlns:p14="http://schemas.microsoft.com/office/powerpoint/2010/main" val="2740753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Continue…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2A0CDEC2-3981-4AFF-A904-880CE95FFE83}"/>
              </a:ext>
            </a:extLst>
          </p:cNvPr>
          <p:cNvSpPr txBox="1"/>
          <p:nvPr/>
        </p:nvSpPr>
        <p:spPr>
          <a:xfrm>
            <a:off x="151041" y="970954"/>
            <a:ext cx="11870037" cy="1477328"/>
          </a:xfrm>
          <a:prstGeom prst="rect">
            <a:avLst/>
          </a:prstGeom>
          <a:noFill/>
        </p:spPr>
        <p:txBody>
          <a:bodyPr wrap="square" rtlCol="0">
            <a:spAutoFit/>
          </a:bodyPr>
          <a:lstStyle/>
          <a:p>
            <a:r>
              <a:rPr lang="en-US" dirty="0"/>
              <a:t>4. Business Role (SAP_BR_) – Provided as template role. Business role contains all the business catalog and group inside the role as single access point for the content. Eventually a Role is what is assigned to user which gives access to tiles. Sap S/4HANA 2020 OP –</a:t>
            </a:r>
            <a:r>
              <a:rPr lang="en-US" dirty="0" err="1"/>
              <a:t>deliverys</a:t>
            </a:r>
            <a:r>
              <a:rPr lang="en-US" dirty="0"/>
              <a:t> 480+ business roles. This becomes foundation for Rapid Fiori activation for quick adaption of Fiori content. We provide the role name and search apps also by role in FLP ref. library.</a:t>
            </a:r>
          </a:p>
          <a:p>
            <a:r>
              <a:rPr lang="en-US" dirty="0"/>
              <a:t>The goal of fit-to-standard workshop is to map the roles to the users in the company.</a:t>
            </a:r>
          </a:p>
        </p:txBody>
      </p:sp>
    </p:spTree>
    <p:extLst>
      <p:ext uri="{BB962C8B-B14F-4D97-AF65-F5344CB8AC3E}">
        <p14:creationId xmlns:p14="http://schemas.microsoft.com/office/powerpoint/2010/main" val="1627047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How to activate all apps in one-go for a Business Role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DA007729-9522-4E7A-AED1-4E711A0444E3}"/>
              </a:ext>
            </a:extLst>
          </p:cNvPr>
          <p:cNvSpPr txBox="1"/>
          <p:nvPr/>
        </p:nvSpPr>
        <p:spPr>
          <a:xfrm>
            <a:off x="304800" y="1052945"/>
            <a:ext cx="11554691" cy="2031325"/>
          </a:xfrm>
          <a:prstGeom prst="rect">
            <a:avLst/>
          </a:prstGeom>
          <a:noFill/>
        </p:spPr>
        <p:txBody>
          <a:bodyPr wrap="square" rtlCol="0">
            <a:spAutoFit/>
          </a:bodyPr>
          <a:lstStyle/>
          <a:p>
            <a:r>
              <a:rPr lang="en-US" dirty="0"/>
              <a:t>SAP_FIORI_CONTENT_ACTIVATION – Responsible for activation of all the apps required by a business user pertaining to a business role.</a:t>
            </a:r>
          </a:p>
          <a:p>
            <a:endParaRPr lang="en-US" dirty="0"/>
          </a:p>
          <a:p>
            <a:r>
              <a:rPr lang="en-US" dirty="0"/>
              <a:t>When I ran task list for Role </a:t>
            </a:r>
            <a:r>
              <a:rPr lang="en-US" dirty="0" err="1"/>
              <a:t>internal_sales_rep</a:t>
            </a:r>
            <a:r>
              <a:rPr lang="en-US" dirty="0"/>
              <a:t>, system</a:t>
            </a:r>
          </a:p>
          <a:p>
            <a:pPr marL="342900" indent="-342900">
              <a:buAutoNum type="arabicPeriod"/>
            </a:pPr>
            <a:r>
              <a:rPr lang="en-US" dirty="0"/>
              <a:t>Activated all the </a:t>
            </a:r>
            <a:r>
              <a:rPr lang="en-US" dirty="0" err="1"/>
              <a:t>odata</a:t>
            </a:r>
            <a:r>
              <a:rPr lang="en-US" dirty="0"/>
              <a:t> services required to run all the fiori apps required for this role</a:t>
            </a:r>
          </a:p>
          <a:p>
            <a:pPr marL="342900" indent="-342900">
              <a:buFontTx/>
              <a:buAutoNum type="arabicPeriod"/>
            </a:pPr>
            <a:r>
              <a:rPr lang="en-US" dirty="0"/>
              <a:t>Also created a role with all the permission - Z_BR_INTERNAL_SALES_REP</a:t>
            </a:r>
          </a:p>
          <a:p>
            <a:pPr marL="342900" indent="-342900">
              <a:buAutoNum type="arabicPeriod"/>
            </a:pPr>
            <a:r>
              <a:rPr lang="en-US" dirty="0"/>
              <a:t>A test user was created for testing the apps for sales rep.</a:t>
            </a:r>
          </a:p>
        </p:txBody>
      </p:sp>
    </p:spTree>
    <p:extLst>
      <p:ext uri="{BB962C8B-B14F-4D97-AF65-F5344CB8AC3E}">
        <p14:creationId xmlns:p14="http://schemas.microsoft.com/office/powerpoint/2010/main" val="1510134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19</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261764" y="917469"/>
            <a:ext cx="5352370" cy="3139321"/>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S/4HANA Fiori Implementation – The statement</a:t>
            </a:r>
          </a:p>
          <a:p>
            <a:pPr marL="285750" indent="-285750">
              <a:buFont typeface="Arial" panose="020B0604020202020204" pitchFamily="34" charset="0"/>
              <a:buChar char="•"/>
            </a:pPr>
            <a:r>
              <a:rPr lang="it-IT" dirty="0">
                <a:solidFill>
                  <a:srgbClr val="242424"/>
                </a:solidFill>
              </a:rPr>
              <a:t>Some Standard SAP Roles in S/4HANA</a:t>
            </a:r>
          </a:p>
          <a:p>
            <a:pPr marL="285750" indent="-285750">
              <a:buFont typeface="Arial" panose="020B0604020202020204" pitchFamily="34" charset="0"/>
              <a:buChar char="•"/>
            </a:pPr>
            <a:r>
              <a:rPr lang="it-IT" dirty="0">
                <a:solidFill>
                  <a:srgbClr val="242424"/>
                </a:solidFill>
              </a:rPr>
              <a:t>Fiori Rapid Activation and Deployment</a:t>
            </a:r>
          </a:p>
          <a:p>
            <a:pPr marL="285750" indent="-285750">
              <a:buFont typeface="Arial" panose="020B0604020202020204" pitchFamily="34" charset="0"/>
              <a:buChar char="•"/>
            </a:pPr>
            <a:r>
              <a:rPr lang="it-IT" dirty="0">
                <a:solidFill>
                  <a:srgbClr val="242424"/>
                </a:solidFill>
              </a:rPr>
              <a:t>Rapid Deployment – Best Practice</a:t>
            </a:r>
          </a:p>
          <a:p>
            <a:pPr marL="285750" indent="-285750">
              <a:buFont typeface="Arial" panose="020B0604020202020204" pitchFamily="34" charset="0"/>
              <a:buChar char="•"/>
            </a:pPr>
            <a:r>
              <a:rPr lang="it-IT" dirty="0">
                <a:solidFill>
                  <a:srgbClr val="242424"/>
                </a:solidFill>
              </a:rPr>
              <a:t>Concept of Task List</a:t>
            </a:r>
          </a:p>
          <a:p>
            <a:pPr marL="285750" indent="-285750">
              <a:buFont typeface="Arial" panose="020B0604020202020204" pitchFamily="34" charset="0"/>
              <a:buChar char="•"/>
            </a:pPr>
            <a:r>
              <a:rPr lang="it-IT" dirty="0">
                <a:solidFill>
                  <a:srgbClr val="242424"/>
                </a:solidFill>
              </a:rPr>
              <a:t>Fiori Rapid Activation – Further Read</a:t>
            </a:r>
          </a:p>
          <a:p>
            <a:pPr marL="285750" indent="-285750">
              <a:buFont typeface="Arial" panose="020B0604020202020204" pitchFamily="34" charset="0"/>
              <a:buChar char="•"/>
            </a:pPr>
            <a:r>
              <a:rPr lang="it-IT" dirty="0">
                <a:solidFill>
                  <a:srgbClr val="242424"/>
                </a:solidFill>
              </a:rPr>
              <a:t>SAP Process and Standard Content</a:t>
            </a:r>
          </a:p>
          <a:p>
            <a:pPr marL="285750" indent="-285750">
              <a:buFont typeface="Arial" panose="020B0604020202020204" pitchFamily="34" charset="0"/>
              <a:buChar char="•"/>
            </a:pPr>
            <a:r>
              <a:rPr lang="it-IT" dirty="0">
                <a:solidFill>
                  <a:srgbClr val="242424"/>
                </a:solidFill>
              </a:rPr>
              <a:t>How SAP Designer their launchpad content</a:t>
            </a:r>
          </a:p>
          <a:p>
            <a:pPr marL="285750" indent="-285750">
              <a:buFont typeface="Arial" panose="020B0604020202020204" pitchFamily="34" charset="0"/>
              <a:buChar char="•"/>
            </a:pPr>
            <a:r>
              <a:rPr lang="it-IT" dirty="0">
                <a:solidFill>
                  <a:srgbClr val="242424"/>
                </a:solidFill>
              </a:rPr>
              <a:t>SAP Fiori Launchpad content</a:t>
            </a:r>
          </a:p>
          <a:p>
            <a:pPr marL="285750" indent="-285750">
              <a:buFont typeface="Arial" panose="020B0604020202020204" pitchFamily="34" charset="0"/>
              <a:buChar char="•"/>
            </a:pPr>
            <a:r>
              <a:rPr lang="en-US" dirty="0">
                <a:solidFill>
                  <a:srgbClr val="242424"/>
                </a:solidFill>
              </a:rPr>
              <a:t>How to activate all apps in one-go for a Business Role</a:t>
            </a:r>
            <a:endParaRPr lang="it-IT" dirty="0">
              <a:solidFill>
                <a:srgbClr val="242424"/>
              </a:solidFill>
            </a:endParaRP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lang="en-US" sz="2800" dirty="0">
                <a:solidFill>
                  <a:prstClr val="black"/>
                </a:solidFill>
                <a:latin typeface="Cooper Black" panose="0208090404030B020404" pitchFamily="18" charset="0"/>
              </a:rPr>
              <a:t>S/4HANA Fiori Implementation – The statement</a:t>
            </a: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D074A594-FE13-49E3-B34F-99C1C1B94E57}"/>
              </a:ext>
            </a:extLst>
          </p:cNvPr>
          <p:cNvPicPr>
            <a:picLocks noChangeAspect="1"/>
          </p:cNvPicPr>
          <p:nvPr/>
        </p:nvPicPr>
        <p:blipFill>
          <a:blip r:embed="rId3"/>
          <a:stretch>
            <a:fillRect/>
          </a:stretch>
        </p:blipFill>
        <p:spPr>
          <a:xfrm>
            <a:off x="287255" y="839833"/>
            <a:ext cx="6981763" cy="2309201"/>
          </a:xfrm>
          <a:prstGeom prst="rect">
            <a:avLst/>
          </a:prstGeom>
        </p:spPr>
      </p:pic>
      <p:pic>
        <p:nvPicPr>
          <p:cNvPr id="3" name="Picture 2">
            <a:extLst>
              <a:ext uri="{FF2B5EF4-FFF2-40B4-BE49-F238E27FC236}">
                <a16:creationId xmlns:a16="http://schemas.microsoft.com/office/drawing/2014/main" id="{12E82536-A1A1-41BF-A151-45E1FB3EF4C6}"/>
              </a:ext>
            </a:extLst>
          </p:cNvPr>
          <p:cNvPicPr>
            <a:picLocks noChangeAspect="1"/>
          </p:cNvPicPr>
          <p:nvPr/>
        </p:nvPicPr>
        <p:blipFill>
          <a:blip r:embed="rId4"/>
          <a:stretch>
            <a:fillRect/>
          </a:stretch>
        </p:blipFill>
        <p:spPr>
          <a:xfrm>
            <a:off x="3361644" y="3061786"/>
            <a:ext cx="8543101" cy="3429000"/>
          </a:xfrm>
          <a:prstGeom prst="rect">
            <a:avLst/>
          </a:prstGeom>
        </p:spPr>
      </p:pic>
    </p:spTree>
    <p:extLst>
      <p:ext uri="{BB962C8B-B14F-4D97-AF65-F5344CB8AC3E}">
        <p14:creationId xmlns:p14="http://schemas.microsoft.com/office/powerpoint/2010/main" val="2573125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Some Standard SAP Roles in S/4HANA</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BC244A41-10E9-4B87-BD9B-B5C5F8F05E9A}"/>
              </a:ext>
            </a:extLst>
          </p:cNvPr>
          <p:cNvPicPr>
            <a:picLocks noChangeAspect="1"/>
          </p:cNvPicPr>
          <p:nvPr/>
        </p:nvPicPr>
        <p:blipFill>
          <a:blip r:embed="rId3"/>
          <a:stretch>
            <a:fillRect/>
          </a:stretch>
        </p:blipFill>
        <p:spPr>
          <a:xfrm>
            <a:off x="247157" y="970954"/>
            <a:ext cx="11309060" cy="5410669"/>
          </a:xfrm>
          <a:prstGeom prst="rect">
            <a:avLst/>
          </a:prstGeom>
          <a:solidFill>
            <a:srgbClr val="FFFFFF"/>
          </a:solidFill>
        </p:spPr>
      </p:pic>
    </p:spTree>
    <p:extLst>
      <p:ext uri="{BB962C8B-B14F-4D97-AF65-F5344CB8AC3E}">
        <p14:creationId xmlns:p14="http://schemas.microsoft.com/office/powerpoint/2010/main" val="1272477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Rapid Activation and Deployment</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7D10B952-7F20-4717-9BCB-8440BBD7B457}"/>
              </a:ext>
            </a:extLst>
          </p:cNvPr>
          <p:cNvSpPr txBox="1"/>
          <p:nvPr/>
        </p:nvSpPr>
        <p:spPr>
          <a:xfrm>
            <a:off x="274320" y="970954"/>
            <a:ext cx="11746758" cy="3416320"/>
          </a:xfrm>
          <a:prstGeom prst="rect">
            <a:avLst/>
          </a:prstGeom>
          <a:noFill/>
        </p:spPr>
        <p:txBody>
          <a:bodyPr wrap="square" rtlCol="0">
            <a:spAutoFit/>
          </a:bodyPr>
          <a:lstStyle/>
          <a:p>
            <a:r>
              <a:rPr lang="en-US" dirty="0"/>
              <a:t>In the past, when fiori was introduced in ECC, We used to perform lots of manual activities step-by-step like activate gateway, activate standard fiori services, create </a:t>
            </a:r>
            <a:r>
              <a:rPr lang="en-US" dirty="0" err="1"/>
              <a:t>sicf</a:t>
            </a:r>
            <a:r>
              <a:rPr lang="en-US" dirty="0"/>
              <a:t> nodes, create roles for test, copy sap roles…</a:t>
            </a:r>
          </a:p>
          <a:p>
            <a:r>
              <a:rPr lang="en-US" dirty="0"/>
              <a:t>We used to inject lots of authorization manually and activate OData services for each app, Also activation was done app by app, which is very time consuming.</a:t>
            </a:r>
          </a:p>
          <a:p>
            <a:r>
              <a:rPr lang="en-US" dirty="0"/>
              <a:t>Any manual process is time taking and error prone.</a:t>
            </a:r>
          </a:p>
          <a:p>
            <a:r>
              <a:rPr lang="en-US" dirty="0"/>
              <a:t>SAP teams gave this feedback (RIG – Regional Implementation Group) to development and</a:t>
            </a:r>
          </a:p>
          <a:p>
            <a:r>
              <a:rPr lang="en-US" dirty="0"/>
              <a:t>With SAP S/4HANA 1909 onwards SAP introduce concept of Rapid Fiori Deployment, and activate.</a:t>
            </a:r>
          </a:p>
          <a:p>
            <a:r>
              <a:rPr lang="en-US" dirty="0"/>
              <a:t>All of these activities are simplified to ONE CLICK.</a:t>
            </a:r>
          </a:p>
          <a:p>
            <a:endParaRPr lang="en-US" dirty="0"/>
          </a:p>
          <a:p>
            <a:pPr marL="285750" indent="-285750">
              <a:buFontTx/>
              <a:buChar char="-"/>
            </a:pPr>
            <a:r>
              <a:rPr lang="en-US" dirty="0"/>
              <a:t>Automation – SAP built so many ABAP reports which are arranged in a sequence to activate fiori</a:t>
            </a:r>
          </a:p>
          <a:p>
            <a:pPr marL="285750" indent="-285750">
              <a:buFontTx/>
              <a:buChar char="-"/>
            </a:pPr>
            <a:r>
              <a:rPr lang="en-US" dirty="0"/>
              <a:t>Speed</a:t>
            </a:r>
          </a:p>
          <a:p>
            <a:pPr marL="285750" indent="-285750">
              <a:buFontTx/>
              <a:buChar char="-"/>
            </a:pPr>
            <a:r>
              <a:rPr lang="en-US" dirty="0"/>
              <a:t>Don’t have to even bother about future changes or read fiori security in detail</a:t>
            </a:r>
          </a:p>
        </p:txBody>
      </p:sp>
    </p:spTree>
    <p:extLst>
      <p:ext uri="{BB962C8B-B14F-4D97-AF65-F5344CB8AC3E}">
        <p14:creationId xmlns:p14="http://schemas.microsoft.com/office/powerpoint/2010/main" val="400245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Rapid Deployment – Best Practice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AF50733D-BE05-4167-80C2-7609593574A7}"/>
              </a:ext>
            </a:extLst>
          </p:cNvPr>
          <p:cNvPicPr>
            <a:picLocks noChangeAspect="1"/>
          </p:cNvPicPr>
          <p:nvPr/>
        </p:nvPicPr>
        <p:blipFill>
          <a:blip r:embed="rId3"/>
          <a:stretch>
            <a:fillRect/>
          </a:stretch>
        </p:blipFill>
        <p:spPr>
          <a:xfrm>
            <a:off x="521366" y="1247319"/>
            <a:ext cx="11278577" cy="5098222"/>
          </a:xfrm>
          <a:prstGeom prst="rect">
            <a:avLst/>
          </a:prstGeom>
        </p:spPr>
      </p:pic>
    </p:spTree>
    <p:extLst>
      <p:ext uri="{BB962C8B-B14F-4D97-AF65-F5344CB8AC3E}">
        <p14:creationId xmlns:p14="http://schemas.microsoft.com/office/powerpoint/2010/main" val="3504410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Concept of Task List</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B861C7EB-BB58-48AA-A05D-98921BC689C1}"/>
              </a:ext>
            </a:extLst>
          </p:cNvPr>
          <p:cNvSpPr txBox="1"/>
          <p:nvPr/>
        </p:nvSpPr>
        <p:spPr>
          <a:xfrm>
            <a:off x="266700" y="970954"/>
            <a:ext cx="11754378" cy="3416320"/>
          </a:xfrm>
          <a:prstGeom prst="rect">
            <a:avLst/>
          </a:prstGeom>
          <a:noFill/>
        </p:spPr>
        <p:txBody>
          <a:bodyPr wrap="square" rtlCol="0">
            <a:spAutoFit/>
          </a:bodyPr>
          <a:lstStyle/>
          <a:p>
            <a:r>
              <a:rPr lang="en-US" dirty="0"/>
              <a:t>SAP NW 7.4 onwards there is a new concept of Task list – </a:t>
            </a:r>
            <a:r>
              <a:rPr lang="en-US" dirty="0" err="1"/>
              <a:t>Tcode</a:t>
            </a:r>
            <a:r>
              <a:rPr lang="en-US" dirty="0"/>
              <a:t> – </a:t>
            </a:r>
            <a:r>
              <a:rPr lang="en-US" b="1" dirty="0"/>
              <a:t>STC01</a:t>
            </a:r>
          </a:p>
          <a:p>
            <a:r>
              <a:rPr lang="en-US" dirty="0"/>
              <a:t>Instead of doing multiple manual activities, we can do a one click execution of task list and the task list is designed to work in sequence and execute all the work in automatic way.</a:t>
            </a:r>
          </a:p>
          <a:p>
            <a:endParaRPr lang="en-US" dirty="0"/>
          </a:p>
          <a:p>
            <a:pPr marL="342900" indent="-342900">
              <a:buAutoNum type="arabicPeriod"/>
            </a:pPr>
            <a:r>
              <a:rPr lang="en-US" dirty="0"/>
              <a:t>The task list approach only applies to S.4HANA</a:t>
            </a:r>
          </a:p>
          <a:p>
            <a:pPr marL="342900" indent="-342900">
              <a:buAutoNum type="arabicPeriod"/>
            </a:pPr>
            <a:r>
              <a:rPr lang="en-US" dirty="0"/>
              <a:t>It work for both Embedded and Central HUB, we need to follow SAP guidance on task list if we using different system</a:t>
            </a:r>
          </a:p>
          <a:p>
            <a:endParaRPr lang="en-US" dirty="0"/>
          </a:p>
          <a:p>
            <a:r>
              <a:rPr lang="en-US" b="1" dirty="0"/>
              <a:t>Starring S/4HANA 1909</a:t>
            </a:r>
          </a:p>
          <a:p>
            <a:endParaRPr lang="en-US" dirty="0"/>
          </a:p>
          <a:p>
            <a:r>
              <a:rPr lang="en-US" dirty="0"/>
              <a:t>SAP_GW_FIORI_ERP_ONE_CLNT_SETUP – Responsible for Activating SAP Gateway and Entire Fiori Launchpad (and designer)</a:t>
            </a:r>
          </a:p>
          <a:p>
            <a:r>
              <a:rPr lang="en-US" dirty="0"/>
              <a:t>SAP_ESH_INITIAL_SETUP_WRK_CLIENT – Activating Enterprise search</a:t>
            </a:r>
          </a:p>
          <a:p>
            <a:r>
              <a:rPr lang="en-US" dirty="0"/>
              <a:t>SAP_FIORI_FOUNDATION_S4 – Responsible for deploy Fiori like set theme, create launchpad and admin role</a:t>
            </a:r>
          </a:p>
        </p:txBody>
      </p:sp>
    </p:spTree>
    <p:extLst>
      <p:ext uri="{BB962C8B-B14F-4D97-AF65-F5344CB8AC3E}">
        <p14:creationId xmlns:p14="http://schemas.microsoft.com/office/powerpoint/2010/main" val="730234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Rapid Activation – Further Read</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Rectangle 1">
            <a:extLst>
              <a:ext uri="{FF2B5EF4-FFF2-40B4-BE49-F238E27FC236}">
                <a16:creationId xmlns:a16="http://schemas.microsoft.com/office/drawing/2014/main" id="{8672B713-EA61-488A-B736-8F366A91F459}"/>
              </a:ext>
            </a:extLst>
          </p:cNvPr>
          <p:cNvSpPr/>
          <p:nvPr/>
        </p:nvSpPr>
        <p:spPr>
          <a:xfrm>
            <a:off x="6483927" y="970954"/>
            <a:ext cx="5437123" cy="5078313"/>
          </a:xfrm>
          <a:prstGeom prst="rect">
            <a:avLst/>
          </a:prstGeom>
        </p:spPr>
        <p:txBody>
          <a:bodyPr wrap="square">
            <a:spAutoFit/>
          </a:bodyPr>
          <a:lstStyle/>
          <a:p>
            <a:r>
              <a:rPr lang="en-US" dirty="0"/>
              <a:t>For functional consultants: </a:t>
            </a:r>
          </a:p>
          <a:p>
            <a:pPr marL="285750" indent="-285750">
              <a:buFont typeface="Arial" panose="020B0604020202020204" pitchFamily="34" charset="0"/>
              <a:buChar char="•"/>
            </a:pPr>
            <a:r>
              <a:rPr lang="en-US" dirty="0">
                <a:hlinkClick r:id="rId3"/>
              </a:rPr>
              <a:t>Top 5 Fiori features that bring value to every business user</a:t>
            </a:r>
            <a:endParaRPr lang="en-US" dirty="0"/>
          </a:p>
          <a:p>
            <a:pPr marL="285750" indent="-285750">
              <a:buFont typeface="Arial" panose="020B0604020202020204" pitchFamily="34" charset="0"/>
              <a:buChar char="•"/>
            </a:pPr>
            <a:r>
              <a:rPr lang="en-US" dirty="0">
                <a:hlinkClick r:id="rId3"/>
              </a:rPr>
              <a:t>Best UX resources for Functional Consultants</a:t>
            </a:r>
            <a:endParaRPr lang="en-US" dirty="0"/>
          </a:p>
          <a:p>
            <a:pPr marL="285750" indent="-285750">
              <a:buFont typeface="Arial" panose="020B0604020202020204" pitchFamily="34" charset="0"/>
              <a:buChar char="•"/>
            </a:pPr>
            <a:r>
              <a:rPr lang="en-US" dirty="0">
                <a:hlinkClick r:id="rId4"/>
              </a:rPr>
              <a:t>Finding the delta of new apps between SAP S/4HANA versions</a:t>
            </a:r>
            <a:endParaRPr lang="en-US" dirty="0"/>
          </a:p>
          <a:p>
            <a:pPr marL="285750" indent="-285750">
              <a:buFont typeface="Arial" panose="020B0604020202020204" pitchFamily="34" charset="0"/>
              <a:buChar char="•"/>
            </a:pPr>
            <a:r>
              <a:rPr lang="en-US" dirty="0">
                <a:hlinkClick r:id="rId5"/>
              </a:rPr>
              <a:t>Finding the technical name of an app </a:t>
            </a:r>
            <a:endParaRPr lang="en-US" dirty="0"/>
          </a:p>
          <a:p>
            <a:endParaRPr lang="en-US" dirty="0"/>
          </a:p>
          <a:p>
            <a:r>
              <a:rPr lang="en-US" dirty="0"/>
              <a:t>For the technical team:</a:t>
            </a:r>
          </a:p>
          <a:p>
            <a:pPr marL="285750" indent="-285750">
              <a:buFont typeface="Arial" panose="020B0604020202020204" pitchFamily="34" charset="0"/>
              <a:buChar char="•"/>
            </a:pPr>
            <a:r>
              <a:rPr lang="en-US" dirty="0">
                <a:hlinkClick r:id="rId6"/>
              </a:rPr>
              <a:t>Fiori rapid content activation</a:t>
            </a:r>
            <a:r>
              <a:rPr lang="en-US" dirty="0"/>
              <a:t>–4 part series </a:t>
            </a:r>
          </a:p>
          <a:p>
            <a:pPr marL="285750" indent="-285750">
              <a:buFont typeface="Arial" panose="020B0604020202020204" pitchFamily="34" charset="0"/>
              <a:buChar char="•"/>
            </a:pPr>
            <a:r>
              <a:rPr lang="en-US" dirty="0">
                <a:hlinkClick r:id="rId7"/>
              </a:rPr>
              <a:t>How to extend Fiori apps </a:t>
            </a:r>
            <a:endParaRPr lang="en-US" dirty="0"/>
          </a:p>
          <a:p>
            <a:pPr marL="285750" indent="-285750">
              <a:buFont typeface="Arial" panose="020B0604020202020204" pitchFamily="34" charset="0"/>
              <a:buChar char="•"/>
            </a:pPr>
            <a:r>
              <a:rPr lang="en-US" dirty="0"/>
              <a:t>–</a:t>
            </a:r>
            <a:r>
              <a:rPr lang="en-US" dirty="0">
                <a:hlinkClick r:id="rId8"/>
              </a:rPr>
              <a:t>Guided answer: How to extend a SAP Fiori app in SAP S/4HANA</a:t>
            </a:r>
            <a:endParaRPr lang="en-US" dirty="0"/>
          </a:p>
          <a:p>
            <a:pPr marL="285750" indent="-285750">
              <a:buFont typeface="Arial" panose="020B0604020202020204" pitchFamily="34" charset="0"/>
              <a:buChar char="•"/>
            </a:pPr>
            <a:r>
              <a:rPr lang="en-US" dirty="0"/>
              <a:t>–</a:t>
            </a:r>
            <a:r>
              <a:rPr lang="en-US" dirty="0">
                <a:hlinkClick r:id="rId9"/>
              </a:rPr>
              <a:t>Understanding extensibility: UI flexibility</a:t>
            </a:r>
            <a:endParaRPr lang="en-US" dirty="0"/>
          </a:p>
          <a:p>
            <a:pPr marL="285750" indent="-285750">
              <a:buFont typeface="Arial" panose="020B0604020202020204" pitchFamily="34" charset="0"/>
              <a:buChar char="•"/>
            </a:pPr>
            <a:r>
              <a:rPr lang="en-US" dirty="0">
                <a:hlinkClick r:id="rId10"/>
              </a:rPr>
              <a:t>Performance tips and tricks -S/4HANA on premise</a:t>
            </a:r>
            <a:endParaRPr lang="en-US" dirty="0"/>
          </a:p>
          <a:p>
            <a:pPr marL="285750" indent="-285750">
              <a:buFont typeface="Arial" panose="020B0604020202020204" pitchFamily="34" charset="0"/>
              <a:buChar char="•"/>
            </a:pPr>
            <a:r>
              <a:rPr lang="en-US" dirty="0">
                <a:hlinkClick r:id="rId11"/>
              </a:rPr>
              <a:t>Readiness Check 2.0 –Details about the topic of Fiori</a:t>
            </a:r>
            <a:endParaRPr lang="en-US" dirty="0"/>
          </a:p>
          <a:p>
            <a:pPr marL="285750" indent="-285750">
              <a:buFont typeface="Arial" panose="020B0604020202020204" pitchFamily="34" charset="0"/>
              <a:buChar char="•"/>
            </a:pPr>
            <a:r>
              <a:rPr lang="en-US" dirty="0">
                <a:hlinkClick r:id="rId12"/>
              </a:rPr>
              <a:t>Internet facing considerations and recommendations</a:t>
            </a:r>
            <a:endParaRPr lang="en-US" dirty="0"/>
          </a:p>
          <a:p>
            <a:endParaRPr lang="en-US" dirty="0"/>
          </a:p>
        </p:txBody>
      </p:sp>
      <p:sp>
        <p:nvSpPr>
          <p:cNvPr id="4" name="Rectangle 3">
            <a:extLst>
              <a:ext uri="{FF2B5EF4-FFF2-40B4-BE49-F238E27FC236}">
                <a16:creationId xmlns:a16="http://schemas.microsoft.com/office/drawing/2014/main" id="{EF37C182-A39A-43F5-89D0-BCD09F7F522D}"/>
              </a:ext>
            </a:extLst>
          </p:cNvPr>
          <p:cNvSpPr/>
          <p:nvPr/>
        </p:nvSpPr>
        <p:spPr>
          <a:xfrm>
            <a:off x="172609" y="621851"/>
            <a:ext cx="6096000" cy="4247317"/>
          </a:xfrm>
          <a:prstGeom prst="rect">
            <a:avLst/>
          </a:prstGeom>
        </p:spPr>
        <p:txBody>
          <a:bodyPr>
            <a:spAutoFit/>
          </a:bodyPr>
          <a:lstStyle/>
          <a:p>
            <a:endParaRPr lang="en-US" dirty="0"/>
          </a:p>
          <a:p>
            <a:r>
              <a:rPr lang="en-US" b="1" dirty="0"/>
              <a:t>For everyone:  </a:t>
            </a:r>
            <a:endParaRPr lang="en-US" dirty="0"/>
          </a:p>
          <a:p>
            <a:pPr marL="285750" indent="-285750">
              <a:buFont typeface="Arial" panose="020B0604020202020204" pitchFamily="34" charset="0"/>
              <a:buChar char="•"/>
            </a:pPr>
            <a:r>
              <a:rPr lang="en-US" b="1" dirty="0">
                <a:hlinkClick r:id="rId13"/>
              </a:rPr>
              <a:t>SAP Fiori for SAP S/4HANA wiki </a:t>
            </a:r>
            <a:endParaRPr lang="en-US" dirty="0"/>
          </a:p>
          <a:p>
            <a:endParaRPr lang="en-US" dirty="0"/>
          </a:p>
          <a:p>
            <a:r>
              <a:rPr lang="en-US" dirty="0"/>
              <a:t>For IT Leaders: </a:t>
            </a:r>
          </a:p>
          <a:p>
            <a:pPr marL="285750" indent="-285750">
              <a:buFont typeface="Arial" panose="020B0604020202020204" pitchFamily="34" charset="0"/>
              <a:buChar char="•"/>
            </a:pPr>
            <a:r>
              <a:rPr lang="en-US" dirty="0">
                <a:hlinkClick r:id="rId14"/>
              </a:rPr>
              <a:t>Mapping Your Journey to SAP S/4HANAA Practical Guide for Senior IT Leadership</a:t>
            </a:r>
            <a:endParaRPr lang="en-US" dirty="0"/>
          </a:p>
          <a:p>
            <a:pPr marL="285750" indent="-285750">
              <a:buFont typeface="Arial" panose="020B0604020202020204" pitchFamily="34" charset="0"/>
              <a:buChar char="•"/>
            </a:pPr>
            <a:endParaRPr lang="en-US" dirty="0"/>
          </a:p>
          <a:p>
            <a:r>
              <a:rPr lang="en-US" dirty="0"/>
              <a:t>For project managers: </a:t>
            </a:r>
          </a:p>
          <a:p>
            <a:pPr marL="285750" indent="-285750">
              <a:buFont typeface="Arial" panose="020B0604020202020204" pitchFamily="34" charset="0"/>
              <a:buChar char="•"/>
            </a:pPr>
            <a:r>
              <a:rPr lang="en-US" dirty="0">
                <a:hlinkClick r:id="rId15"/>
              </a:rPr>
              <a:t>Top 10 Myths and Misconceptions</a:t>
            </a:r>
            <a:endParaRPr lang="en-US" dirty="0"/>
          </a:p>
          <a:p>
            <a:pPr marL="285750" indent="-285750">
              <a:buFont typeface="Arial" panose="020B0604020202020204" pitchFamily="34" charset="0"/>
              <a:buChar char="•"/>
            </a:pPr>
            <a:r>
              <a:rPr lang="en-US" dirty="0">
                <a:hlinkClick r:id="rId16"/>
              </a:rPr>
              <a:t>Essential Roles for SAP S/4HANA Projects</a:t>
            </a:r>
            <a:endParaRPr lang="en-US" dirty="0"/>
          </a:p>
          <a:p>
            <a:pPr marL="285750" indent="-285750">
              <a:buFont typeface="Arial" panose="020B0604020202020204" pitchFamily="34" charset="0"/>
              <a:buChar char="•"/>
            </a:pPr>
            <a:endParaRPr lang="en-US" dirty="0"/>
          </a:p>
          <a:p>
            <a:r>
              <a:rPr lang="en-US" dirty="0"/>
              <a:t>For the whole project team:</a:t>
            </a:r>
          </a:p>
          <a:p>
            <a:pPr marL="285750" indent="-285750">
              <a:buFont typeface="Arial" panose="020B0604020202020204" pitchFamily="34" charset="0"/>
              <a:buChar char="•"/>
            </a:pPr>
            <a:r>
              <a:rPr lang="en-US" dirty="0">
                <a:hlinkClick r:id="rId17"/>
              </a:rPr>
              <a:t>Speed up your Fiori support </a:t>
            </a:r>
            <a:endParaRPr lang="en-US" dirty="0"/>
          </a:p>
          <a:p>
            <a:pPr marL="285750" indent="-285750">
              <a:buFont typeface="Arial" panose="020B0604020202020204" pitchFamily="34" charset="0"/>
              <a:buChar char="•"/>
            </a:pPr>
            <a:r>
              <a:rPr lang="en-US" dirty="0">
                <a:hlinkClick r:id="rId17"/>
              </a:rPr>
              <a:t>–Guided answer: How to create the perfect Fiori Incident </a:t>
            </a:r>
            <a:endParaRPr lang="en-US" dirty="0"/>
          </a:p>
        </p:txBody>
      </p:sp>
    </p:spTree>
    <p:extLst>
      <p:ext uri="{BB962C8B-B14F-4D97-AF65-F5344CB8AC3E}">
        <p14:creationId xmlns:p14="http://schemas.microsoft.com/office/powerpoint/2010/main" val="3004562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SAP Process and Standard Content</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74B85B47-29CA-4928-990D-03E09F9BF4F4}"/>
              </a:ext>
            </a:extLst>
          </p:cNvPr>
          <p:cNvSpPr txBox="1"/>
          <p:nvPr/>
        </p:nvSpPr>
        <p:spPr>
          <a:xfrm>
            <a:off x="341745" y="970954"/>
            <a:ext cx="11600873" cy="3416320"/>
          </a:xfrm>
          <a:prstGeom prst="rect">
            <a:avLst/>
          </a:prstGeom>
          <a:noFill/>
        </p:spPr>
        <p:txBody>
          <a:bodyPr wrap="square" rtlCol="0">
            <a:spAutoFit/>
          </a:bodyPr>
          <a:lstStyle/>
          <a:p>
            <a:r>
              <a:rPr lang="en-US" dirty="0"/>
              <a:t>The entire S/4HANA implementation is based on Best practice guide.</a:t>
            </a:r>
          </a:p>
          <a:p>
            <a:r>
              <a:rPr lang="en-US" dirty="0"/>
              <a:t>Order-to-cash – Company to company deal</a:t>
            </a:r>
          </a:p>
          <a:p>
            <a:r>
              <a:rPr lang="en-US" dirty="0"/>
              <a:t>I am working in IBM and my co. offers me a car to purchase. I can go to </a:t>
            </a:r>
            <a:r>
              <a:rPr lang="en-US" dirty="0" err="1"/>
              <a:t>honda</a:t>
            </a:r>
            <a:r>
              <a:rPr lang="en-US" dirty="0"/>
              <a:t>, </a:t>
            </a:r>
            <a:r>
              <a:rPr lang="en-US" dirty="0" err="1"/>
              <a:t>hyndai</a:t>
            </a:r>
            <a:r>
              <a:rPr lang="en-US" dirty="0"/>
              <a:t>, Maruti…</a:t>
            </a:r>
          </a:p>
          <a:p>
            <a:endParaRPr lang="en-US" dirty="0"/>
          </a:p>
          <a:p>
            <a:endParaRPr lang="en-US" dirty="0"/>
          </a:p>
          <a:p>
            <a:endParaRPr lang="en-US" dirty="0"/>
          </a:p>
          <a:p>
            <a:endParaRPr lang="en-US" dirty="0"/>
          </a:p>
          <a:p>
            <a:endParaRPr lang="en-US" dirty="0"/>
          </a:p>
          <a:p>
            <a:r>
              <a:rPr lang="en-US" dirty="0"/>
              <a:t>SAP provide 199+ processes which are best practice for different areas.</a:t>
            </a:r>
          </a:p>
          <a:p>
            <a:r>
              <a:rPr lang="en-US" dirty="0">
                <a:hlinkClick r:id="rId3"/>
              </a:rPr>
              <a:t>https://rapid.sap.com</a:t>
            </a:r>
            <a:endParaRPr lang="en-US" dirty="0"/>
          </a:p>
          <a:p>
            <a:endParaRPr lang="en-US" dirty="0"/>
          </a:p>
          <a:p>
            <a:endParaRPr lang="en-US" dirty="0"/>
          </a:p>
        </p:txBody>
      </p:sp>
      <p:graphicFrame>
        <p:nvGraphicFramePr>
          <p:cNvPr id="3" name="Diagram 2">
            <a:extLst>
              <a:ext uri="{FF2B5EF4-FFF2-40B4-BE49-F238E27FC236}">
                <a16:creationId xmlns:a16="http://schemas.microsoft.com/office/drawing/2014/main" id="{0A0AA1E2-C8B5-4332-8704-98B62A7DEEBE}"/>
              </a:ext>
            </a:extLst>
          </p:cNvPr>
          <p:cNvGraphicFramePr/>
          <p:nvPr>
            <p:extLst/>
          </p:nvPr>
        </p:nvGraphicFramePr>
        <p:xfrm>
          <a:off x="460302" y="1710266"/>
          <a:ext cx="10631055" cy="17187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344017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17144</TotalTime>
  <Words>1585</Words>
  <Application>Microsoft Office PowerPoint</Application>
  <PresentationFormat>Widescreen</PresentationFormat>
  <Paragraphs>193</Paragraphs>
  <Slides>19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72</vt: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1140</cp:revision>
  <dcterms:created xsi:type="dcterms:W3CDTF">2016-07-10T03:33:26Z</dcterms:created>
  <dcterms:modified xsi:type="dcterms:W3CDTF">2022-03-03T07:00:00Z</dcterms:modified>
</cp:coreProperties>
</file>